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Josefin Slab"/>
      <p:regular r:id="rId19"/>
      <p:bold r:id="rId20"/>
      <p:italic r:id="rId21"/>
      <p:boldItalic r:id="rId22"/>
    </p:embeddedFont>
    <p:embeddedFont>
      <p:font typeface="Anton"/>
      <p:regular r:id="rId23"/>
    </p:embeddedFont>
    <p:embeddedFont>
      <p:font typeface="Roboto Black"/>
      <p:bold r:id="rId24"/>
      <p:boldItalic r:id="rId25"/>
    </p:embeddedFont>
    <p:embeddedFont>
      <p:font typeface="Fira Sans Condensed Light"/>
      <p:regular r:id="rId26"/>
      <p:bold r:id="rId27"/>
      <p:italic r:id="rId28"/>
      <p:boldItalic r:id="rId29"/>
    </p:embeddedFont>
    <p:embeddedFont>
      <p:font typeface="Fira Sans Condensed"/>
      <p:regular r:id="rId30"/>
      <p:bold r:id="rId31"/>
      <p:italic r:id="rId32"/>
      <p:boldItalic r:id="rId33"/>
    </p:embeddedFont>
    <p:embeddedFont>
      <p:font typeface="Roboto Light"/>
      <p:regular r:id="rId34"/>
      <p:bold r:id="rId35"/>
      <p:italic r:id="rId36"/>
      <p:boldItalic r:id="rId37"/>
    </p:embeddedFont>
    <p:embeddedFont>
      <p:font typeface="Advent Pro Light"/>
      <p:regular r:id="rId38"/>
      <p:bold r:id="rId39"/>
    </p:embeddedFont>
    <p:embeddedFont>
      <p:font typeface="Rajdhani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jdhani-regular.fntdata"/><Relationship Id="rId20" Type="http://schemas.openxmlformats.org/officeDocument/2006/relationships/font" Target="fonts/JosefinSlab-bold.fntdata"/><Relationship Id="rId41" Type="http://schemas.openxmlformats.org/officeDocument/2006/relationships/font" Target="fonts/Rajdhani-bold.fntdata"/><Relationship Id="rId22" Type="http://schemas.openxmlformats.org/officeDocument/2006/relationships/font" Target="fonts/JosefinSlab-boldItalic.fntdata"/><Relationship Id="rId21" Type="http://schemas.openxmlformats.org/officeDocument/2006/relationships/font" Target="fonts/JosefinSlab-italic.fntdata"/><Relationship Id="rId24" Type="http://schemas.openxmlformats.org/officeDocument/2006/relationships/font" Target="fonts/RobotoBlack-bold.fntdata"/><Relationship Id="rId23" Type="http://schemas.openxmlformats.org/officeDocument/2006/relationships/font" Target="fonts/Anto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Light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FiraSansCondensedLight-italic.fntdata"/><Relationship Id="rId27" Type="http://schemas.openxmlformats.org/officeDocument/2006/relationships/font" Target="fonts/FiraSansCondensed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-bold.fntdata"/><Relationship Id="rId30" Type="http://schemas.openxmlformats.org/officeDocument/2006/relationships/font" Target="fonts/FiraSansCondensed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-italic.fntdata"/><Relationship Id="rId13" Type="http://schemas.openxmlformats.org/officeDocument/2006/relationships/slide" Target="slides/slide9.xml"/><Relationship Id="rId35" Type="http://schemas.openxmlformats.org/officeDocument/2006/relationships/font" Target="fonts/RobotoLight-bold.fntdata"/><Relationship Id="rId12" Type="http://schemas.openxmlformats.org/officeDocument/2006/relationships/slide" Target="slides/slide8.xml"/><Relationship Id="rId34" Type="http://schemas.openxmlformats.org/officeDocument/2006/relationships/font" Target="fonts/RobotoLight-regular.fntdata"/><Relationship Id="rId15" Type="http://schemas.openxmlformats.org/officeDocument/2006/relationships/slide" Target="slides/slide11.xml"/><Relationship Id="rId37" Type="http://schemas.openxmlformats.org/officeDocument/2006/relationships/font" Target="fonts/Roboto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Light-italic.fntdata"/><Relationship Id="rId17" Type="http://schemas.openxmlformats.org/officeDocument/2006/relationships/slide" Target="slides/slide13.xml"/><Relationship Id="rId39" Type="http://schemas.openxmlformats.org/officeDocument/2006/relationships/font" Target="fonts/AdventProLight-bold.fntdata"/><Relationship Id="rId16" Type="http://schemas.openxmlformats.org/officeDocument/2006/relationships/slide" Target="slides/slide12.xml"/><Relationship Id="rId38" Type="http://schemas.openxmlformats.org/officeDocument/2006/relationships/font" Target="fonts/AdventProLight-regular.fntdata"/><Relationship Id="rId19" Type="http://schemas.openxmlformats.org/officeDocument/2006/relationships/font" Target="fonts/JosefinSlab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65abef0139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65abef0139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0aada8b0b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0aada8b0b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0aada8b0b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0aada8b0b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5abef0139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5abef0139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c1a9ab084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c1a9ab08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c1a9ab08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c1a9ab08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08a6ee8a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08a6ee8a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98bb5640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98bb5640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5abef0139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5abef0139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b4974444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b497444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320325" y="1761375"/>
            <a:ext cx="4016400" cy="10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ajdhani"/>
                <a:ea typeface="Rajdhani"/>
                <a:cs typeface="Rajdhani"/>
                <a:sym typeface="Rajdhani"/>
              </a:rPr>
              <a:t>Cryptocurrency</a:t>
            </a:r>
            <a:endParaRPr sz="4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423973" y="297082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By Team </a:t>
            </a: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Ambassador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238475" y="411975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1"/>
          <p:cNvSpPr txBox="1"/>
          <p:nvPr>
            <p:ph type="title"/>
          </p:nvPr>
        </p:nvSpPr>
        <p:spPr>
          <a:xfrm>
            <a:off x="333025" y="1706850"/>
            <a:ext cx="3146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3" name="Google Shape;1063;p31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64" name="Google Shape;1064;p31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Satoshi Nakamoto was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 name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65" name="Google Shape;1065;p31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2008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66" name="Google Shape;1066;p31"/>
          <p:cNvSpPr txBox="1"/>
          <p:nvPr/>
        </p:nvSpPr>
        <p:spPr>
          <a:xfrm>
            <a:off x="6256025" y="1918553"/>
            <a:ext cx="2063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gaining popularity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67" name="Google Shape;1067;p31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more than 8,000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Cryptocurrency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68" name="Google Shape;1068;p31"/>
          <p:cNvSpPr txBox="1"/>
          <p:nvPr/>
        </p:nvSpPr>
        <p:spPr>
          <a:xfrm>
            <a:off x="6256025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NFT was introducing by  Kevin McCoy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69" name="Google Shape;1069;p31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2009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70" name="Google Shape;1070;p31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2021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71" name="Google Shape;1071;p31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On May 3, 2014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072" name="Google Shape;1072;p31"/>
          <p:cNvCxnSpPr>
            <a:stCxn id="1064" idx="3"/>
            <a:endCxn id="1065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31"/>
          <p:cNvCxnSpPr>
            <a:endCxn id="1066" idx="1"/>
          </p:cNvCxnSpPr>
          <p:nvPr/>
        </p:nvCxnSpPr>
        <p:spPr>
          <a:xfrm flipH="1" rot="10800000">
            <a:off x="6047525" y="2143403"/>
            <a:ext cx="208500" cy="95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31"/>
          <p:cNvCxnSpPr>
            <a:stCxn id="1067" idx="3"/>
            <a:endCxn id="1070" idx="1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31"/>
          <p:cNvCxnSpPr>
            <a:stCxn id="1071" idx="3"/>
            <a:endCxn id="1068" idx="1"/>
          </p:cNvCxnSpPr>
          <p:nvPr/>
        </p:nvCxnSpPr>
        <p:spPr>
          <a:xfrm flipH="1" rot="10800000">
            <a:off x="6047475" y="3680625"/>
            <a:ext cx="208500" cy="1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Preview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1" name="Google Shape;1081;p32"/>
          <p:cNvGrpSpPr/>
          <p:nvPr/>
        </p:nvGrpSpPr>
        <p:grpSpPr>
          <a:xfrm>
            <a:off x="2795203" y="1676343"/>
            <a:ext cx="3533290" cy="2691052"/>
            <a:chOff x="3578510" y="1419647"/>
            <a:chExt cx="4021500" cy="3062887"/>
          </a:xfrm>
        </p:grpSpPr>
        <p:sp>
          <p:nvSpPr>
            <p:cNvPr id="1082" name="Google Shape;1082;p32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4" name="Google Shape;1084;p32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085" name="Google Shape;1085;p32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1087" name="Google Shape;1087;p32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088" name="Google Shape;1088;p32"/>
          <p:cNvPicPr preferRelativeResize="0"/>
          <p:nvPr/>
        </p:nvPicPr>
        <p:blipFill rotWithShape="1">
          <a:blip r:embed="rId4">
            <a:alphaModFix/>
          </a:blip>
          <a:srcRect b="0" l="4001" r="4001" t="0"/>
          <a:stretch/>
        </p:blipFill>
        <p:spPr>
          <a:xfrm>
            <a:off x="2924856" y="1795546"/>
            <a:ext cx="3278418" cy="1995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9" name="Google Shape;1089;p32"/>
          <p:cNvCxnSpPr/>
          <p:nvPr/>
        </p:nvCxnSpPr>
        <p:spPr>
          <a:xfrm>
            <a:off x="6710908" y="247790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5" name="Google Shape;10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200" y="1175725"/>
            <a:ext cx="5008233" cy="37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960"/>
            <a:ext cx="9144003" cy="355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 txBox="1"/>
          <p:nvPr>
            <p:ph type="ctrTitle"/>
          </p:nvPr>
        </p:nvSpPr>
        <p:spPr>
          <a:xfrm>
            <a:off x="2591775" y="14283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07" name="Google Shape;1107;p35"/>
          <p:cNvSpPr txBox="1"/>
          <p:nvPr>
            <p:ph idx="1" type="subTitle"/>
          </p:nvPr>
        </p:nvSpPr>
        <p:spPr>
          <a:xfrm>
            <a:off x="710475" y="462150"/>
            <a:ext cx="75339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>
                <a:latin typeface="Fira Sans Condensed"/>
                <a:ea typeface="Fira Sans Condensed"/>
                <a:cs typeface="Fira Sans Condensed"/>
                <a:sym typeface="Fira Sans Condensed"/>
              </a:rPr>
              <a:t>Do you have any questions?</a:t>
            </a:r>
            <a:endParaRPr b="1" sz="50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5"/>
          <p:cNvSpPr txBox="1"/>
          <p:nvPr/>
        </p:nvSpPr>
        <p:spPr>
          <a:xfrm>
            <a:off x="3500975" y="4280644"/>
            <a:ext cx="2142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Please keep this slide for attribution.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109" name="Google Shape;1109;p35"/>
          <p:cNvGrpSpPr/>
          <p:nvPr/>
        </p:nvGrpSpPr>
        <p:grpSpPr>
          <a:xfrm>
            <a:off x="3914560" y="3451633"/>
            <a:ext cx="268782" cy="268485"/>
            <a:chOff x="3303268" y="3817349"/>
            <a:chExt cx="346056" cy="345674"/>
          </a:xfrm>
        </p:grpSpPr>
        <p:sp>
          <p:nvSpPr>
            <p:cNvPr id="1110" name="Google Shape;1110;p3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35"/>
          <p:cNvGrpSpPr/>
          <p:nvPr/>
        </p:nvGrpSpPr>
        <p:grpSpPr>
          <a:xfrm>
            <a:off x="4263368" y="3451633"/>
            <a:ext cx="268782" cy="268485"/>
            <a:chOff x="3752358" y="3817349"/>
            <a:chExt cx="346056" cy="345674"/>
          </a:xfrm>
        </p:grpSpPr>
        <p:sp>
          <p:nvSpPr>
            <p:cNvPr id="1115" name="Google Shape;1115;p3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5"/>
          <p:cNvGrpSpPr/>
          <p:nvPr/>
        </p:nvGrpSpPr>
        <p:grpSpPr>
          <a:xfrm>
            <a:off x="4612176" y="3451633"/>
            <a:ext cx="268757" cy="268485"/>
            <a:chOff x="4201447" y="3817349"/>
            <a:chExt cx="346024" cy="345674"/>
          </a:xfrm>
        </p:grpSpPr>
        <p:sp>
          <p:nvSpPr>
            <p:cNvPr id="1120" name="Google Shape;1120;p35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5"/>
          <p:cNvGrpSpPr/>
          <p:nvPr/>
        </p:nvGrpSpPr>
        <p:grpSpPr>
          <a:xfrm>
            <a:off x="4960939" y="3451633"/>
            <a:ext cx="268460" cy="268485"/>
            <a:chOff x="5549861" y="3817349"/>
            <a:chExt cx="345642" cy="345674"/>
          </a:xfrm>
        </p:grpSpPr>
        <p:sp>
          <p:nvSpPr>
            <p:cNvPr id="1123" name="Google Shape;1123;p35"/>
            <p:cNvSpPr/>
            <p:nvPr/>
          </p:nvSpPr>
          <p:spPr>
            <a:xfrm>
              <a:off x="5549861" y="3817349"/>
              <a:ext cx="345642" cy="345674"/>
            </a:xfrm>
            <a:custGeom>
              <a:rect b="b" l="l" r="r" t="t"/>
              <a:pathLst>
                <a:path extrusionOk="0" h="10860" w="10859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5590763" y="3890208"/>
              <a:ext cx="262661" cy="200052"/>
            </a:xfrm>
            <a:custGeom>
              <a:rect b="b" l="l" r="r" t="t"/>
              <a:pathLst>
                <a:path extrusionOk="0" h="6285" w="8252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5680587" y="3935024"/>
              <a:ext cx="105389" cy="110514"/>
            </a:xfrm>
            <a:custGeom>
              <a:rect b="b" l="l" r="r" t="t"/>
              <a:pathLst>
                <a:path extrusionOk="0" h="3472" w="3311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23"/>
          <p:cNvCxnSpPr/>
          <p:nvPr/>
        </p:nvCxnSpPr>
        <p:spPr>
          <a:xfrm>
            <a:off x="4695600" y="4314669"/>
            <a:ext cx="44484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23"/>
          <p:cNvSpPr txBox="1"/>
          <p:nvPr/>
        </p:nvSpPr>
        <p:spPr>
          <a:xfrm>
            <a:off x="4481899" y="3702712"/>
            <a:ext cx="39222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Team Ambassador </a:t>
            </a:r>
            <a:endParaRPr sz="36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107" name="Google Shape;107;p23"/>
          <p:cNvGrpSpPr/>
          <p:nvPr/>
        </p:nvGrpSpPr>
        <p:grpSpPr>
          <a:xfrm>
            <a:off x="1180303" y="489163"/>
            <a:ext cx="5422738" cy="3296282"/>
            <a:chOff x="3190937" y="2466907"/>
            <a:chExt cx="6932674" cy="5867358"/>
          </a:xfrm>
        </p:grpSpPr>
        <p:grpSp>
          <p:nvGrpSpPr>
            <p:cNvPr id="108" name="Google Shape;108;p23"/>
            <p:cNvGrpSpPr/>
            <p:nvPr/>
          </p:nvGrpSpPr>
          <p:grpSpPr>
            <a:xfrm>
              <a:off x="4522860" y="3094010"/>
              <a:ext cx="2333661" cy="3073390"/>
              <a:chOff x="2257425" y="2868613"/>
              <a:chExt cx="1117600" cy="1120775"/>
            </a:xfrm>
          </p:grpSpPr>
          <p:sp>
            <p:nvSpPr>
              <p:cNvPr id="109" name="Google Shape;109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3"/>
              <p:cNvSpPr/>
              <p:nvPr/>
            </p:nvSpPr>
            <p:spPr>
              <a:xfrm>
                <a:off x="2590424" y="3460841"/>
                <a:ext cx="441718" cy="288878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3"/>
              <p:cNvSpPr/>
              <p:nvPr/>
            </p:nvSpPr>
            <p:spPr>
              <a:xfrm>
                <a:off x="2670253" y="3170226"/>
                <a:ext cx="291944" cy="290614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3"/>
              <p:cNvSpPr/>
              <p:nvPr/>
            </p:nvSpPr>
            <p:spPr>
              <a:xfrm>
                <a:off x="2779732" y="3525679"/>
                <a:ext cx="60062" cy="114625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3"/>
              <p:cNvSpPr/>
              <p:nvPr/>
            </p:nvSpPr>
            <p:spPr>
              <a:xfrm>
                <a:off x="2789615" y="3473577"/>
                <a:ext cx="44096" cy="36472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23"/>
            <p:cNvGrpSpPr/>
            <p:nvPr/>
          </p:nvGrpSpPr>
          <p:grpSpPr>
            <a:xfrm>
              <a:off x="6280242" y="5540253"/>
              <a:ext cx="1463721" cy="1955753"/>
              <a:chOff x="2257425" y="2865383"/>
              <a:chExt cx="1117600" cy="1120775"/>
            </a:xfrm>
          </p:grpSpPr>
          <p:sp>
            <p:nvSpPr>
              <p:cNvPr id="116" name="Google Shape;116;p23"/>
              <p:cNvSpPr/>
              <p:nvPr/>
            </p:nvSpPr>
            <p:spPr>
              <a:xfrm>
                <a:off x="2257425" y="286538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23"/>
              <p:cNvSpPr/>
              <p:nvPr/>
            </p:nvSpPr>
            <p:spPr>
              <a:xfrm>
                <a:off x="2590766" y="3460340"/>
                <a:ext cx="441222" cy="289291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3"/>
              <p:cNvSpPr/>
              <p:nvPr/>
            </p:nvSpPr>
            <p:spPr>
              <a:xfrm>
                <a:off x="2670768" y="3170139"/>
                <a:ext cx="290915" cy="290200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3"/>
              <p:cNvSpPr/>
              <p:nvPr/>
            </p:nvSpPr>
            <p:spPr>
              <a:xfrm>
                <a:off x="2779861" y="3525840"/>
                <a:ext cx="60607" cy="114625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3"/>
              <p:cNvSpPr/>
              <p:nvPr/>
            </p:nvSpPr>
            <p:spPr>
              <a:xfrm>
                <a:off x="2789558" y="3473076"/>
                <a:ext cx="43637" cy="37299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23"/>
            <p:cNvGrpSpPr/>
            <p:nvPr/>
          </p:nvGrpSpPr>
          <p:grpSpPr>
            <a:xfrm>
              <a:off x="9002606" y="3765637"/>
              <a:ext cx="655584" cy="876334"/>
              <a:chOff x="2257425" y="2868613"/>
              <a:chExt cx="1117600" cy="1120775"/>
            </a:xfrm>
          </p:grpSpPr>
          <p:sp>
            <p:nvSpPr>
              <p:cNvPr id="123" name="Google Shape;123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3"/>
              <p:cNvSpPr/>
              <p:nvPr/>
            </p:nvSpPr>
            <p:spPr>
              <a:xfrm>
                <a:off x="2590269" y="3461487"/>
                <a:ext cx="441088" cy="288315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23"/>
              <p:cNvSpPr/>
              <p:nvPr/>
            </p:nvSpPr>
            <p:spPr>
              <a:xfrm>
                <a:off x="2671451" y="3171142"/>
                <a:ext cx="289549" cy="290345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3"/>
              <p:cNvSpPr/>
              <p:nvPr/>
            </p:nvSpPr>
            <p:spPr>
              <a:xfrm>
                <a:off x="2779693" y="3526459"/>
                <a:ext cx="59533" cy="113702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3"/>
              <p:cNvSpPr/>
              <p:nvPr/>
            </p:nvSpPr>
            <p:spPr>
              <a:xfrm>
                <a:off x="2790517" y="3473669"/>
                <a:ext cx="43297" cy="36547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23"/>
            <p:cNvGrpSpPr/>
            <p:nvPr/>
          </p:nvGrpSpPr>
          <p:grpSpPr>
            <a:xfrm>
              <a:off x="6540607" y="2554353"/>
              <a:ext cx="950966" cy="1273201"/>
              <a:chOff x="2257425" y="2868613"/>
              <a:chExt cx="1117600" cy="1120775"/>
            </a:xfrm>
          </p:grpSpPr>
          <p:sp>
            <p:nvSpPr>
              <p:cNvPr id="130" name="Google Shape;130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23"/>
              <p:cNvSpPr/>
              <p:nvPr/>
            </p:nvSpPr>
            <p:spPr>
              <a:xfrm>
                <a:off x="2591399" y="3461142"/>
                <a:ext cx="440323" cy="287880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3"/>
              <p:cNvSpPr/>
              <p:nvPr/>
            </p:nvSpPr>
            <p:spPr>
              <a:xfrm>
                <a:off x="2669762" y="3170468"/>
                <a:ext cx="292926" cy="290675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23"/>
              <p:cNvSpPr/>
              <p:nvPr/>
            </p:nvSpPr>
            <p:spPr>
              <a:xfrm>
                <a:off x="2779842" y="3525426"/>
                <a:ext cx="59705" cy="114593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23"/>
              <p:cNvSpPr/>
              <p:nvPr/>
            </p:nvSpPr>
            <p:spPr>
              <a:xfrm>
                <a:off x="2789172" y="3473719"/>
                <a:ext cx="44779" cy="36334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23"/>
            <p:cNvGrpSpPr/>
            <p:nvPr/>
          </p:nvGrpSpPr>
          <p:grpSpPr>
            <a:xfrm>
              <a:off x="3293977" y="3400413"/>
              <a:ext cx="903244" cy="1208084"/>
              <a:chOff x="2257425" y="2868613"/>
              <a:chExt cx="1117600" cy="1120775"/>
            </a:xfrm>
          </p:grpSpPr>
          <p:sp>
            <p:nvSpPr>
              <p:cNvPr id="137" name="Google Shape;137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3"/>
              <p:cNvSpPr/>
              <p:nvPr/>
            </p:nvSpPr>
            <p:spPr>
              <a:xfrm>
                <a:off x="2591330" y="3460665"/>
                <a:ext cx="439969" cy="288662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3"/>
              <p:cNvSpPr/>
              <p:nvPr/>
            </p:nvSpPr>
            <p:spPr>
              <a:xfrm>
                <a:off x="2669896" y="3170530"/>
                <a:ext cx="292658" cy="290134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3"/>
              <p:cNvSpPr/>
              <p:nvPr/>
            </p:nvSpPr>
            <p:spPr>
              <a:xfrm>
                <a:off x="2779889" y="3525466"/>
                <a:ext cx="60888" cy="114876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3"/>
              <p:cNvSpPr/>
              <p:nvPr/>
            </p:nvSpPr>
            <p:spPr>
              <a:xfrm>
                <a:off x="2789709" y="3473920"/>
                <a:ext cx="43211" cy="35346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23"/>
            <p:cNvGrpSpPr/>
            <p:nvPr/>
          </p:nvGrpSpPr>
          <p:grpSpPr>
            <a:xfrm>
              <a:off x="3190937" y="5003818"/>
              <a:ext cx="1371631" cy="1835157"/>
              <a:chOff x="2257425" y="2868613"/>
              <a:chExt cx="1117600" cy="1120775"/>
            </a:xfrm>
          </p:grpSpPr>
          <p:sp>
            <p:nvSpPr>
              <p:cNvPr id="144" name="Google Shape;144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3"/>
              <p:cNvSpPr/>
              <p:nvPr/>
            </p:nvSpPr>
            <p:spPr>
              <a:xfrm>
                <a:off x="2591153" y="3460995"/>
                <a:ext cx="441090" cy="288920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FCB41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3"/>
              <p:cNvSpPr/>
              <p:nvPr/>
            </p:nvSpPr>
            <p:spPr>
              <a:xfrm>
                <a:off x="2670058" y="3170137"/>
                <a:ext cx="292335" cy="290859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FCB41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3"/>
              <p:cNvSpPr/>
              <p:nvPr/>
            </p:nvSpPr>
            <p:spPr>
              <a:xfrm>
                <a:off x="2780006" y="3525953"/>
                <a:ext cx="59502" cy="114404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FCB41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3"/>
              <p:cNvSpPr/>
              <p:nvPr/>
            </p:nvSpPr>
            <p:spPr>
              <a:xfrm>
                <a:off x="2789062" y="3473599"/>
                <a:ext cx="45273" cy="36842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FCB41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23"/>
            <p:cNvGrpSpPr/>
            <p:nvPr/>
          </p:nvGrpSpPr>
          <p:grpSpPr>
            <a:xfrm>
              <a:off x="3652766" y="7065884"/>
              <a:ext cx="949290" cy="1268381"/>
              <a:chOff x="2257425" y="2868613"/>
              <a:chExt cx="1117600" cy="1120775"/>
            </a:xfrm>
          </p:grpSpPr>
          <p:sp>
            <p:nvSpPr>
              <p:cNvPr id="151" name="Google Shape;151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3"/>
              <p:cNvSpPr/>
              <p:nvPr/>
            </p:nvSpPr>
            <p:spPr>
              <a:xfrm>
                <a:off x="2590089" y="3460562"/>
                <a:ext cx="442928" cy="288961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3"/>
              <p:cNvSpPr/>
              <p:nvPr/>
            </p:nvSpPr>
            <p:spPr>
              <a:xfrm>
                <a:off x="2670450" y="3170198"/>
                <a:ext cx="291548" cy="290364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3"/>
              <p:cNvSpPr/>
              <p:nvPr/>
            </p:nvSpPr>
            <p:spPr>
              <a:xfrm>
                <a:off x="2778846" y="3526490"/>
                <a:ext cx="61674" cy="113621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3"/>
              <p:cNvSpPr/>
              <p:nvPr/>
            </p:nvSpPr>
            <p:spPr>
              <a:xfrm>
                <a:off x="2790060" y="3473186"/>
                <a:ext cx="42985" cy="36471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" name="Google Shape;157;p23"/>
            <p:cNvGrpSpPr/>
            <p:nvPr/>
          </p:nvGrpSpPr>
          <p:grpSpPr>
            <a:xfrm>
              <a:off x="4637084" y="6289607"/>
              <a:ext cx="636585" cy="852462"/>
              <a:chOff x="2257425" y="2868613"/>
              <a:chExt cx="1117600" cy="1120775"/>
            </a:xfrm>
          </p:grpSpPr>
          <p:sp>
            <p:nvSpPr>
              <p:cNvPr id="158" name="Google Shape;158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3"/>
              <p:cNvSpPr/>
              <p:nvPr/>
            </p:nvSpPr>
            <p:spPr>
              <a:xfrm>
                <a:off x="2591869" y="3461350"/>
                <a:ext cx="440351" cy="288020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3"/>
              <p:cNvSpPr/>
              <p:nvPr/>
            </p:nvSpPr>
            <p:spPr>
              <a:xfrm>
                <a:off x="2669906" y="3171244"/>
                <a:ext cx="292638" cy="290107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3"/>
              <p:cNvSpPr/>
              <p:nvPr/>
            </p:nvSpPr>
            <p:spPr>
              <a:xfrm>
                <a:off x="2778600" y="3526051"/>
                <a:ext cx="61315" cy="114790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3"/>
              <p:cNvSpPr/>
              <p:nvPr/>
            </p:nvSpPr>
            <p:spPr>
              <a:xfrm>
                <a:off x="2789748" y="3473873"/>
                <a:ext cx="44593" cy="35481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23"/>
            <p:cNvGrpSpPr/>
            <p:nvPr/>
          </p:nvGrpSpPr>
          <p:grpSpPr>
            <a:xfrm>
              <a:off x="7094589" y="3437006"/>
              <a:ext cx="1876451" cy="2509864"/>
              <a:chOff x="2257425" y="2868613"/>
              <a:chExt cx="1117600" cy="1120775"/>
            </a:xfrm>
          </p:grpSpPr>
          <p:sp>
            <p:nvSpPr>
              <p:cNvPr id="165" name="Google Shape;165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23"/>
              <p:cNvSpPr/>
              <p:nvPr/>
            </p:nvSpPr>
            <p:spPr>
              <a:xfrm>
                <a:off x="2590800" y="3460751"/>
                <a:ext cx="441325" cy="288925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C2C92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23"/>
              <p:cNvSpPr/>
              <p:nvPr/>
            </p:nvSpPr>
            <p:spPr>
              <a:xfrm>
                <a:off x="2670175" y="3170238"/>
                <a:ext cx="292100" cy="290513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C2C92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23"/>
              <p:cNvSpPr/>
              <p:nvPr/>
            </p:nvSpPr>
            <p:spPr>
              <a:xfrm>
                <a:off x="2779713" y="3525838"/>
                <a:ext cx="60325" cy="114300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2C92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23"/>
              <p:cNvSpPr/>
              <p:nvPr/>
            </p:nvSpPr>
            <p:spPr>
              <a:xfrm>
                <a:off x="2789238" y="3473451"/>
                <a:ext cx="44450" cy="36513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2C92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23"/>
            <p:cNvGrpSpPr/>
            <p:nvPr/>
          </p:nvGrpSpPr>
          <p:grpSpPr>
            <a:xfrm>
              <a:off x="8783720" y="4754486"/>
              <a:ext cx="1339891" cy="1944657"/>
              <a:chOff x="2257425" y="2868613"/>
              <a:chExt cx="1117600" cy="1120775"/>
            </a:xfrm>
          </p:grpSpPr>
          <p:sp>
            <p:nvSpPr>
              <p:cNvPr id="172" name="Google Shape;172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>
                <a:off x="2591116" y="3460565"/>
                <a:ext cx="440948" cy="289114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>
                <a:off x="2670566" y="3170536"/>
                <a:ext cx="291318" cy="290029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>
                <a:off x="2779148" y="3525525"/>
                <a:ext cx="60912" cy="114365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>
                <a:off x="2789742" y="3473374"/>
                <a:ext cx="43697" cy="36597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23"/>
            <p:cNvGrpSpPr/>
            <p:nvPr/>
          </p:nvGrpSpPr>
          <p:grpSpPr>
            <a:xfrm>
              <a:off x="4208459" y="2466907"/>
              <a:ext cx="636585" cy="852462"/>
              <a:chOff x="2257425" y="2868613"/>
              <a:chExt cx="1117600" cy="1120775"/>
            </a:xfrm>
          </p:grpSpPr>
          <p:sp>
            <p:nvSpPr>
              <p:cNvPr id="179" name="Google Shape;179;p23"/>
              <p:cNvSpPr/>
              <p:nvPr/>
            </p:nvSpPr>
            <p:spPr>
              <a:xfrm>
                <a:off x="2257425" y="2868613"/>
                <a:ext cx="1117600" cy="1120775"/>
              </a:xfrm>
              <a:custGeom>
                <a:rect b="b" l="l" r="r" t="t"/>
                <a:pathLst>
                  <a:path extrusionOk="0" h="350" w="349">
                    <a:moveTo>
                      <a:pt x="301" y="94"/>
                    </a:moveTo>
                    <a:cubicBezTo>
                      <a:pt x="308" y="93"/>
                      <a:pt x="314" y="92"/>
                      <a:pt x="320" y="91"/>
                    </a:cubicBezTo>
                    <a:cubicBezTo>
                      <a:pt x="324" y="90"/>
                      <a:pt x="328" y="92"/>
                      <a:pt x="330" y="96"/>
                    </a:cubicBezTo>
                    <a:cubicBezTo>
                      <a:pt x="332" y="102"/>
                      <a:pt x="335" y="109"/>
                      <a:pt x="337" y="115"/>
                    </a:cubicBezTo>
                    <a:cubicBezTo>
                      <a:pt x="339" y="119"/>
                      <a:pt x="337" y="122"/>
                      <a:pt x="335" y="125"/>
                    </a:cubicBezTo>
                    <a:cubicBezTo>
                      <a:pt x="331" y="128"/>
                      <a:pt x="327" y="130"/>
                      <a:pt x="323" y="133"/>
                    </a:cubicBezTo>
                    <a:cubicBezTo>
                      <a:pt x="317" y="138"/>
                      <a:pt x="316" y="141"/>
                      <a:pt x="317" y="149"/>
                    </a:cubicBezTo>
                    <a:cubicBezTo>
                      <a:pt x="318" y="151"/>
                      <a:pt x="318" y="154"/>
                      <a:pt x="318" y="157"/>
                    </a:cubicBezTo>
                    <a:cubicBezTo>
                      <a:pt x="318" y="168"/>
                      <a:pt x="324" y="173"/>
                      <a:pt x="333" y="176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49" y="182"/>
                      <a:pt x="347" y="184"/>
                      <a:pt x="346" y="194"/>
                    </a:cubicBezTo>
                    <a:cubicBezTo>
                      <a:pt x="346" y="199"/>
                      <a:pt x="345" y="203"/>
                      <a:pt x="344" y="208"/>
                    </a:cubicBezTo>
                    <a:cubicBezTo>
                      <a:pt x="343" y="212"/>
                      <a:pt x="340" y="215"/>
                      <a:pt x="336" y="215"/>
                    </a:cubicBezTo>
                    <a:cubicBezTo>
                      <a:pt x="331" y="216"/>
                      <a:pt x="327" y="216"/>
                      <a:pt x="322" y="217"/>
                    </a:cubicBezTo>
                    <a:cubicBezTo>
                      <a:pt x="317" y="217"/>
                      <a:pt x="313" y="220"/>
                      <a:pt x="310" y="225"/>
                    </a:cubicBezTo>
                    <a:cubicBezTo>
                      <a:pt x="309" y="229"/>
                      <a:pt x="308" y="232"/>
                      <a:pt x="306" y="236"/>
                    </a:cubicBezTo>
                    <a:cubicBezTo>
                      <a:pt x="304" y="241"/>
                      <a:pt x="305" y="245"/>
                      <a:pt x="308" y="249"/>
                    </a:cubicBezTo>
                    <a:cubicBezTo>
                      <a:pt x="311" y="253"/>
                      <a:pt x="314" y="256"/>
                      <a:pt x="317" y="260"/>
                    </a:cubicBezTo>
                    <a:cubicBezTo>
                      <a:pt x="321" y="265"/>
                      <a:pt x="321" y="269"/>
                      <a:pt x="317" y="274"/>
                    </a:cubicBezTo>
                    <a:cubicBezTo>
                      <a:pt x="313" y="278"/>
                      <a:pt x="310" y="282"/>
                      <a:pt x="307" y="286"/>
                    </a:cubicBezTo>
                    <a:cubicBezTo>
                      <a:pt x="302" y="292"/>
                      <a:pt x="299" y="292"/>
                      <a:pt x="293" y="289"/>
                    </a:cubicBezTo>
                    <a:cubicBezTo>
                      <a:pt x="288" y="287"/>
                      <a:pt x="284" y="285"/>
                      <a:pt x="279" y="283"/>
                    </a:cubicBezTo>
                    <a:cubicBezTo>
                      <a:pt x="275" y="282"/>
                      <a:pt x="271" y="284"/>
                      <a:pt x="268" y="286"/>
                    </a:cubicBezTo>
                    <a:cubicBezTo>
                      <a:pt x="264" y="289"/>
                      <a:pt x="261" y="291"/>
                      <a:pt x="258" y="294"/>
                    </a:cubicBezTo>
                    <a:cubicBezTo>
                      <a:pt x="254" y="297"/>
                      <a:pt x="253" y="301"/>
                      <a:pt x="254" y="306"/>
                    </a:cubicBezTo>
                    <a:cubicBezTo>
                      <a:pt x="255" y="311"/>
                      <a:pt x="255" y="316"/>
                      <a:pt x="256" y="321"/>
                    </a:cubicBezTo>
                    <a:cubicBezTo>
                      <a:pt x="256" y="326"/>
                      <a:pt x="254" y="329"/>
                      <a:pt x="251" y="330"/>
                    </a:cubicBezTo>
                    <a:cubicBezTo>
                      <a:pt x="245" y="333"/>
                      <a:pt x="239" y="335"/>
                      <a:pt x="233" y="337"/>
                    </a:cubicBezTo>
                    <a:cubicBezTo>
                      <a:pt x="227" y="339"/>
                      <a:pt x="224" y="338"/>
                      <a:pt x="220" y="333"/>
                    </a:cubicBezTo>
                    <a:cubicBezTo>
                      <a:pt x="218" y="329"/>
                      <a:pt x="215" y="325"/>
                      <a:pt x="212" y="322"/>
                    </a:cubicBezTo>
                    <a:cubicBezTo>
                      <a:pt x="209" y="318"/>
                      <a:pt x="205" y="317"/>
                      <a:pt x="201" y="318"/>
                    </a:cubicBezTo>
                    <a:cubicBezTo>
                      <a:pt x="196" y="318"/>
                      <a:pt x="192" y="319"/>
                      <a:pt x="187" y="320"/>
                    </a:cubicBezTo>
                    <a:cubicBezTo>
                      <a:pt x="182" y="321"/>
                      <a:pt x="179" y="324"/>
                      <a:pt x="177" y="328"/>
                    </a:cubicBezTo>
                    <a:cubicBezTo>
                      <a:pt x="175" y="333"/>
                      <a:pt x="173" y="338"/>
                      <a:pt x="171" y="343"/>
                    </a:cubicBezTo>
                    <a:cubicBezTo>
                      <a:pt x="169" y="347"/>
                      <a:pt x="167" y="350"/>
                      <a:pt x="162" y="349"/>
                    </a:cubicBezTo>
                    <a:cubicBezTo>
                      <a:pt x="155" y="348"/>
                      <a:pt x="147" y="348"/>
                      <a:pt x="140" y="346"/>
                    </a:cubicBezTo>
                    <a:cubicBezTo>
                      <a:pt x="137" y="345"/>
                      <a:pt x="135" y="341"/>
                      <a:pt x="134" y="338"/>
                    </a:cubicBezTo>
                    <a:cubicBezTo>
                      <a:pt x="133" y="333"/>
                      <a:pt x="133" y="328"/>
                      <a:pt x="133" y="324"/>
                    </a:cubicBezTo>
                    <a:cubicBezTo>
                      <a:pt x="132" y="318"/>
                      <a:pt x="129" y="313"/>
                      <a:pt x="123" y="312"/>
                    </a:cubicBezTo>
                    <a:cubicBezTo>
                      <a:pt x="119" y="310"/>
                      <a:pt x="116" y="309"/>
                      <a:pt x="113" y="308"/>
                    </a:cubicBezTo>
                    <a:cubicBezTo>
                      <a:pt x="108" y="306"/>
                      <a:pt x="104" y="307"/>
                      <a:pt x="101" y="310"/>
                    </a:cubicBezTo>
                    <a:cubicBezTo>
                      <a:pt x="96" y="314"/>
                      <a:pt x="92" y="317"/>
                      <a:pt x="87" y="321"/>
                    </a:cubicBezTo>
                    <a:cubicBezTo>
                      <a:pt x="84" y="323"/>
                      <a:pt x="81" y="323"/>
                      <a:pt x="78" y="320"/>
                    </a:cubicBezTo>
                    <a:cubicBezTo>
                      <a:pt x="72" y="316"/>
                      <a:pt x="66" y="312"/>
                      <a:pt x="61" y="307"/>
                    </a:cubicBezTo>
                    <a:cubicBezTo>
                      <a:pt x="57" y="304"/>
                      <a:pt x="58" y="299"/>
                      <a:pt x="60" y="295"/>
                    </a:cubicBezTo>
                    <a:cubicBezTo>
                      <a:pt x="62" y="291"/>
                      <a:pt x="63" y="287"/>
                      <a:pt x="65" y="283"/>
                    </a:cubicBezTo>
                    <a:cubicBezTo>
                      <a:pt x="67" y="278"/>
                      <a:pt x="66" y="274"/>
                      <a:pt x="64" y="271"/>
                    </a:cubicBezTo>
                    <a:cubicBezTo>
                      <a:pt x="60" y="266"/>
                      <a:pt x="57" y="262"/>
                      <a:pt x="53" y="258"/>
                    </a:cubicBezTo>
                    <a:cubicBezTo>
                      <a:pt x="51" y="254"/>
                      <a:pt x="47" y="253"/>
                      <a:pt x="43" y="253"/>
                    </a:cubicBezTo>
                    <a:cubicBezTo>
                      <a:pt x="38" y="254"/>
                      <a:pt x="33" y="254"/>
                      <a:pt x="28" y="255"/>
                    </a:cubicBezTo>
                    <a:cubicBezTo>
                      <a:pt x="22" y="257"/>
                      <a:pt x="18" y="255"/>
                      <a:pt x="15" y="249"/>
                    </a:cubicBezTo>
                    <a:cubicBezTo>
                      <a:pt x="13" y="244"/>
                      <a:pt x="10" y="239"/>
                      <a:pt x="8" y="233"/>
                    </a:cubicBezTo>
                    <a:cubicBezTo>
                      <a:pt x="6" y="229"/>
                      <a:pt x="7" y="225"/>
                      <a:pt x="11" y="222"/>
                    </a:cubicBezTo>
                    <a:cubicBezTo>
                      <a:pt x="15" y="218"/>
                      <a:pt x="20" y="214"/>
                      <a:pt x="25" y="211"/>
                    </a:cubicBezTo>
                    <a:cubicBezTo>
                      <a:pt x="29" y="208"/>
                      <a:pt x="30" y="204"/>
                      <a:pt x="30" y="199"/>
                    </a:cubicBezTo>
                    <a:cubicBezTo>
                      <a:pt x="29" y="195"/>
                      <a:pt x="28" y="192"/>
                      <a:pt x="28" y="189"/>
                    </a:cubicBezTo>
                    <a:cubicBezTo>
                      <a:pt x="28" y="180"/>
                      <a:pt x="23" y="176"/>
                      <a:pt x="16" y="174"/>
                    </a:cubicBezTo>
                    <a:cubicBezTo>
                      <a:pt x="13" y="173"/>
                      <a:pt x="10" y="171"/>
                      <a:pt x="7" y="170"/>
                    </a:cubicBezTo>
                    <a:cubicBezTo>
                      <a:pt x="2" y="169"/>
                      <a:pt x="0" y="166"/>
                      <a:pt x="0" y="162"/>
                    </a:cubicBezTo>
                    <a:cubicBezTo>
                      <a:pt x="1" y="155"/>
                      <a:pt x="1" y="149"/>
                      <a:pt x="2" y="142"/>
                    </a:cubicBezTo>
                    <a:cubicBezTo>
                      <a:pt x="2" y="136"/>
                      <a:pt x="5" y="134"/>
                      <a:pt x="11" y="133"/>
                    </a:cubicBezTo>
                    <a:cubicBezTo>
                      <a:pt x="17" y="132"/>
                      <a:pt x="23" y="132"/>
                      <a:pt x="28" y="131"/>
                    </a:cubicBezTo>
                    <a:cubicBezTo>
                      <a:pt x="32" y="130"/>
                      <a:pt x="35" y="128"/>
                      <a:pt x="36" y="124"/>
                    </a:cubicBezTo>
                    <a:cubicBezTo>
                      <a:pt x="38" y="120"/>
                      <a:pt x="40" y="117"/>
                      <a:pt x="41" y="113"/>
                    </a:cubicBezTo>
                    <a:cubicBezTo>
                      <a:pt x="42" y="109"/>
                      <a:pt x="42" y="105"/>
                      <a:pt x="39" y="101"/>
                    </a:cubicBezTo>
                    <a:cubicBezTo>
                      <a:pt x="36" y="97"/>
                      <a:pt x="32" y="93"/>
                      <a:pt x="29" y="88"/>
                    </a:cubicBezTo>
                    <a:cubicBezTo>
                      <a:pt x="26" y="84"/>
                      <a:pt x="26" y="80"/>
                      <a:pt x="29" y="76"/>
                    </a:cubicBezTo>
                    <a:cubicBezTo>
                      <a:pt x="32" y="71"/>
                      <a:pt x="36" y="66"/>
                      <a:pt x="39" y="62"/>
                    </a:cubicBezTo>
                    <a:cubicBezTo>
                      <a:pt x="42" y="57"/>
                      <a:pt x="46" y="56"/>
                      <a:pt x="52" y="58"/>
                    </a:cubicBezTo>
                    <a:cubicBezTo>
                      <a:pt x="57" y="60"/>
                      <a:pt x="62" y="62"/>
                      <a:pt x="66" y="65"/>
                    </a:cubicBezTo>
                    <a:cubicBezTo>
                      <a:pt x="70" y="67"/>
                      <a:pt x="74" y="66"/>
                      <a:pt x="77" y="64"/>
                    </a:cubicBezTo>
                    <a:cubicBezTo>
                      <a:pt x="78" y="63"/>
                      <a:pt x="79" y="63"/>
                      <a:pt x="79" y="62"/>
                    </a:cubicBezTo>
                    <a:cubicBezTo>
                      <a:pt x="94" y="51"/>
                      <a:pt x="94" y="51"/>
                      <a:pt x="90" y="30"/>
                    </a:cubicBezTo>
                    <a:cubicBezTo>
                      <a:pt x="89" y="23"/>
                      <a:pt x="91" y="20"/>
                      <a:pt x="97" y="17"/>
                    </a:cubicBezTo>
                    <a:cubicBezTo>
                      <a:pt x="102" y="15"/>
                      <a:pt x="107" y="13"/>
                      <a:pt x="112" y="11"/>
                    </a:cubicBezTo>
                    <a:cubicBezTo>
                      <a:pt x="117" y="8"/>
                      <a:pt x="120" y="9"/>
                      <a:pt x="124" y="13"/>
                    </a:cubicBezTo>
                    <a:cubicBezTo>
                      <a:pt x="127" y="17"/>
                      <a:pt x="130" y="22"/>
                      <a:pt x="133" y="26"/>
                    </a:cubicBezTo>
                    <a:cubicBezTo>
                      <a:pt x="138" y="31"/>
                      <a:pt x="142" y="32"/>
                      <a:pt x="148" y="31"/>
                    </a:cubicBezTo>
                    <a:cubicBezTo>
                      <a:pt x="152" y="29"/>
                      <a:pt x="156" y="29"/>
                      <a:pt x="160" y="29"/>
                    </a:cubicBezTo>
                    <a:cubicBezTo>
                      <a:pt x="166" y="28"/>
                      <a:pt x="170" y="26"/>
                      <a:pt x="172" y="21"/>
                    </a:cubicBezTo>
                    <a:cubicBezTo>
                      <a:pt x="173" y="16"/>
                      <a:pt x="175" y="11"/>
                      <a:pt x="177" y="6"/>
                    </a:cubicBezTo>
                    <a:cubicBezTo>
                      <a:pt x="179" y="2"/>
                      <a:pt x="182" y="0"/>
                      <a:pt x="187" y="0"/>
                    </a:cubicBezTo>
                    <a:cubicBezTo>
                      <a:pt x="194" y="1"/>
                      <a:pt x="201" y="2"/>
                      <a:pt x="208" y="3"/>
                    </a:cubicBezTo>
                    <a:cubicBezTo>
                      <a:pt x="212" y="3"/>
                      <a:pt x="214" y="6"/>
                      <a:pt x="214" y="11"/>
                    </a:cubicBezTo>
                    <a:cubicBezTo>
                      <a:pt x="215" y="17"/>
                      <a:pt x="216" y="23"/>
                      <a:pt x="217" y="29"/>
                    </a:cubicBezTo>
                    <a:cubicBezTo>
                      <a:pt x="218" y="34"/>
                      <a:pt x="221" y="36"/>
                      <a:pt x="225" y="38"/>
                    </a:cubicBezTo>
                    <a:cubicBezTo>
                      <a:pt x="228" y="39"/>
                      <a:pt x="231" y="40"/>
                      <a:pt x="234" y="41"/>
                    </a:cubicBezTo>
                    <a:cubicBezTo>
                      <a:pt x="239" y="45"/>
                      <a:pt x="244" y="43"/>
                      <a:pt x="248" y="40"/>
                    </a:cubicBezTo>
                    <a:cubicBezTo>
                      <a:pt x="252" y="37"/>
                      <a:pt x="256" y="34"/>
                      <a:pt x="259" y="31"/>
                    </a:cubicBezTo>
                    <a:cubicBezTo>
                      <a:pt x="264" y="27"/>
                      <a:pt x="268" y="27"/>
                      <a:pt x="273" y="31"/>
                    </a:cubicBezTo>
                    <a:cubicBezTo>
                      <a:pt x="277" y="34"/>
                      <a:pt x="281" y="37"/>
                      <a:pt x="285" y="41"/>
                    </a:cubicBezTo>
                    <a:cubicBezTo>
                      <a:pt x="290" y="45"/>
                      <a:pt x="291" y="49"/>
                      <a:pt x="288" y="55"/>
                    </a:cubicBezTo>
                    <a:cubicBezTo>
                      <a:pt x="286" y="59"/>
                      <a:pt x="284" y="64"/>
                      <a:pt x="283" y="68"/>
                    </a:cubicBezTo>
                    <a:cubicBezTo>
                      <a:pt x="282" y="71"/>
                      <a:pt x="282" y="74"/>
                      <a:pt x="283" y="76"/>
                    </a:cubicBezTo>
                    <a:cubicBezTo>
                      <a:pt x="286" y="81"/>
                      <a:pt x="290" y="86"/>
                      <a:pt x="295" y="91"/>
                    </a:cubicBezTo>
                    <a:cubicBezTo>
                      <a:pt x="296" y="93"/>
                      <a:pt x="299" y="93"/>
                      <a:pt x="301" y="94"/>
                    </a:cubicBezTo>
                    <a:close/>
                    <a:moveTo>
                      <a:pt x="174" y="63"/>
                    </a:moveTo>
                    <a:cubicBezTo>
                      <a:pt x="112" y="63"/>
                      <a:pt x="62" y="113"/>
                      <a:pt x="62" y="174"/>
                    </a:cubicBezTo>
                    <a:cubicBezTo>
                      <a:pt x="62" y="236"/>
                      <a:pt x="112" y="285"/>
                      <a:pt x="173" y="286"/>
                    </a:cubicBezTo>
                    <a:cubicBezTo>
                      <a:pt x="235" y="286"/>
                      <a:pt x="285" y="236"/>
                      <a:pt x="285" y="174"/>
                    </a:cubicBezTo>
                    <a:cubicBezTo>
                      <a:pt x="285" y="112"/>
                      <a:pt x="234" y="63"/>
                      <a:pt x="17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>
                <a:off x="2455863" y="3070226"/>
                <a:ext cx="714375" cy="714375"/>
              </a:xfrm>
              <a:custGeom>
                <a:rect b="b" l="l" r="r" t="t"/>
                <a:pathLst>
                  <a:path extrusionOk="0" h="223" w="223">
                    <a:moveTo>
                      <a:pt x="112" y="0"/>
                    </a:moveTo>
                    <a:cubicBezTo>
                      <a:pt x="172" y="0"/>
                      <a:pt x="223" y="49"/>
                      <a:pt x="223" y="111"/>
                    </a:cubicBezTo>
                    <a:cubicBezTo>
                      <a:pt x="223" y="173"/>
                      <a:pt x="173" y="223"/>
                      <a:pt x="111" y="223"/>
                    </a:cubicBezTo>
                    <a:cubicBezTo>
                      <a:pt x="50" y="222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  <a:moveTo>
                      <a:pt x="112" y="196"/>
                    </a:moveTo>
                    <a:cubicBezTo>
                      <a:pt x="112" y="197"/>
                      <a:pt x="111" y="197"/>
                      <a:pt x="111" y="197"/>
                    </a:cubicBezTo>
                    <a:cubicBezTo>
                      <a:pt x="110" y="195"/>
                      <a:pt x="110" y="194"/>
                      <a:pt x="109" y="192"/>
                    </a:cubicBezTo>
                    <a:cubicBezTo>
                      <a:pt x="107" y="185"/>
                      <a:pt x="105" y="178"/>
                      <a:pt x="102" y="172"/>
                    </a:cubicBezTo>
                    <a:cubicBezTo>
                      <a:pt x="98" y="157"/>
                      <a:pt x="93" y="143"/>
                      <a:pt x="89" y="129"/>
                    </a:cubicBezTo>
                    <a:cubicBezTo>
                      <a:pt x="87" y="124"/>
                      <a:pt x="87" y="123"/>
                      <a:pt x="81" y="125"/>
                    </a:cubicBezTo>
                    <a:cubicBezTo>
                      <a:pt x="78" y="126"/>
                      <a:pt x="75" y="127"/>
                      <a:pt x="72" y="128"/>
                    </a:cubicBezTo>
                    <a:cubicBezTo>
                      <a:pt x="67" y="130"/>
                      <a:pt x="62" y="131"/>
                      <a:pt x="57" y="133"/>
                    </a:cubicBezTo>
                    <a:cubicBezTo>
                      <a:pt x="51" y="135"/>
                      <a:pt x="47" y="140"/>
                      <a:pt x="46" y="146"/>
                    </a:cubicBezTo>
                    <a:cubicBezTo>
                      <a:pt x="45" y="156"/>
                      <a:pt x="43" y="166"/>
                      <a:pt x="43" y="175"/>
                    </a:cubicBezTo>
                    <a:cubicBezTo>
                      <a:pt x="42" y="178"/>
                      <a:pt x="44" y="181"/>
                      <a:pt x="45" y="182"/>
                    </a:cubicBezTo>
                    <a:cubicBezTo>
                      <a:pt x="70" y="205"/>
                      <a:pt x="99" y="213"/>
                      <a:pt x="132" y="206"/>
                    </a:cubicBezTo>
                    <a:cubicBezTo>
                      <a:pt x="150" y="202"/>
                      <a:pt x="164" y="193"/>
                      <a:pt x="177" y="181"/>
                    </a:cubicBezTo>
                    <a:cubicBezTo>
                      <a:pt x="179" y="180"/>
                      <a:pt x="180" y="178"/>
                      <a:pt x="180" y="176"/>
                    </a:cubicBezTo>
                    <a:cubicBezTo>
                      <a:pt x="179" y="165"/>
                      <a:pt x="177" y="154"/>
                      <a:pt x="175" y="144"/>
                    </a:cubicBezTo>
                    <a:cubicBezTo>
                      <a:pt x="174" y="139"/>
                      <a:pt x="170" y="135"/>
                      <a:pt x="165" y="133"/>
                    </a:cubicBezTo>
                    <a:cubicBezTo>
                      <a:pt x="161" y="131"/>
                      <a:pt x="157" y="130"/>
                      <a:pt x="153" y="128"/>
                    </a:cubicBezTo>
                    <a:cubicBezTo>
                      <a:pt x="147" y="126"/>
                      <a:pt x="142" y="125"/>
                      <a:pt x="136" y="123"/>
                    </a:cubicBezTo>
                    <a:cubicBezTo>
                      <a:pt x="128" y="148"/>
                      <a:pt x="120" y="172"/>
                      <a:pt x="112" y="196"/>
                    </a:cubicBezTo>
                    <a:close/>
                    <a:moveTo>
                      <a:pt x="111" y="31"/>
                    </a:moveTo>
                    <a:cubicBezTo>
                      <a:pt x="106" y="32"/>
                      <a:pt x="101" y="33"/>
                      <a:pt x="96" y="34"/>
                    </a:cubicBezTo>
                    <a:cubicBezTo>
                      <a:pt x="86" y="37"/>
                      <a:pt x="82" y="45"/>
                      <a:pt x="79" y="54"/>
                    </a:cubicBezTo>
                    <a:cubicBezTo>
                      <a:pt x="79" y="56"/>
                      <a:pt x="78" y="59"/>
                      <a:pt x="76" y="60"/>
                    </a:cubicBezTo>
                    <a:cubicBezTo>
                      <a:pt x="69" y="64"/>
                      <a:pt x="67" y="68"/>
                      <a:pt x="68" y="75"/>
                    </a:cubicBezTo>
                    <a:cubicBezTo>
                      <a:pt x="69" y="81"/>
                      <a:pt x="71" y="86"/>
                      <a:pt x="77" y="87"/>
                    </a:cubicBezTo>
                    <a:cubicBezTo>
                      <a:pt x="80" y="87"/>
                      <a:pt x="82" y="89"/>
                      <a:pt x="82" y="91"/>
                    </a:cubicBezTo>
                    <a:cubicBezTo>
                      <a:pt x="84" y="98"/>
                      <a:pt x="88" y="103"/>
                      <a:pt x="92" y="108"/>
                    </a:cubicBezTo>
                    <a:cubicBezTo>
                      <a:pt x="105" y="122"/>
                      <a:pt x="119" y="121"/>
                      <a:pt x="131" y="107"/>
                    </a:cubicBezTo>
                    <a:cubicBezTo>
                      <a:pt x="135" y="102"/>
                      <a:pt x="137" y="96"/>
                      <a:pt x="141" y="90"/>
                    </a:cubicBezTo>
                    <a:cubicBezTo>
                      <a:pt x="142" y="89"/>
                      <a:pt x="143" y="88"/>
                      <a:pt x="144" y="87"/>
                    </a:cubicBezTo>
                    <a:cubicBezTo>
                      <a:pt x="153" y="84"/>
                      <a:pt x="158" y="69"/>
                      <a:pt x="150" y="63"/>
                    </a:cubicBezTo>
                    <a:cubicBezTo>
                      <a:pt x="145" y="59"/>
                      <a:pt x="144" y="54"/>
                      <a:pt x="142" y="48"/>
                    </a:cubicBezTo>
                    <a:cubicBezTo>
                      <a:pt x="141" y="47"/>
                      <a:pt x="140" y="45"/>
                      <a:pt x="139" y="44"/>
                    </a:cubicBezTo>
                    <a:cubicBezTo>
                      <a:pt x="133" y="34"/>
                      <a:pt x="123" y="31"/>
                      <a:pt x="111" y="31"/>
                    </a:cubicBezTo>
                    <a:close/>
                    <a:moveTo>
                      <a:pt x="107" y="143"/>
                    </a:moveTo>
                    <a:cubicBezTo>
                      <a:pt x="101" y="156"/>
                      <a:pt x="106" y="167"/>
                      <a:pt x="111" y="179"/>
                    </a:cubicBezTo>
                    <a:cubicBezTo>
                      <a:pt x="117" y="167"/>
                      <a:pt x="120" y="155"/>
                      <a:pt x="115" y="143"/>
                    </a:cubicBezTo>
                    <a:cubicBezTo>
                      <a:pt x="112" y="143"/>
                      <a:pt x="109" y="143"/>
                      <a:pt x="107" y="143"/>
                    </a:cubicBezTo>
                    <a:close/>
                    <a:moveTo>
                      <a:pt x="118" y="127"/>
                    </a:moveTo>
                    <a:cubicBezTo>
                      <a:pt x="113" y="127"/>
                      <a:pt x="108" y="127"/>
                      <a:pt x="104" y="127"/>
                    </a:cubicBezTo>
                    <a:cubicBezTo>
                      <a:pt x="104" y="131"/>
                      <a:pt x="104" y="134"/>
                      <a:pt x="104" y="138"/>
                    </a:cubicBezTo>
                    <a:cubicBezTo>
                      <a:pt x="109" y="138"/>
                      <a:pt x="114" y="138"/>
                      <a:pt x="118" y="138"/>
                    </a:cubicBezTo>
                    <a:cubicBezTo>
                      <a:pt x="118" y="134"/>
                      <a:pt x="118" y="131"/>
                      <a:pt x="118" y="127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>
                <a:off x="2591869" y="3461350"/>
                <a:ext cx="440351" cy="288020"/>
              </a:xfrm>
              <a:custGeom>
                <a:rect b="b" l="l" r="r" t="t"/>
                <a:pathLst>
                  <a:path extrusionOk="0" h="90" w="138">
                    <a:moveTo>
                      <a:pt x="70" y="73"/>
                    </a:moveTo>
                    <a:cubicBezTo>
                      <a:pt x="78" y="49"/>
                      <a:pt x="86" y="25"/>
                      <a:pt x="94" y="0"/>
                    </a:cubicBezTo>
                    <a:cubicBezTo>
                      <a:pt x="100" y="2"/>
                      <a:pt x="105" y="3"/>
                      <a:pt x="111" y="5"/>
                    </a:cubicBezTo>
                    <a:cubicBezTo>
                      <a:pt x="115" y="7"/>
                      <a:pt x="119" y="8"/>
                      <a:pt x="123" y="10"/>
                    </a:cubicBezTo>
                    <a:cubicBezTo>
                      <a:pt x="128" y="12"/>
                      <a:pt x="132" y="16"/>
                      <a:pt x="133" y="21"/>
                    </a:cubicBezTo>
                    <a:cubicBezTo>
                      <a:pt x="135" y="31"/>
                      <a:pt x="137" y="42"/>
                      <a:pt x="138" y="53"/>
                    </a:cubicBezTo>
                    <a:cubicBezTo>
                      <a:pt x="138" y="55"/>
                      <a:pt x="137" y="57"/>
                      <a:pt x="135" y="58"/>
                    </a:cubicBezTo>
                    <a:cubicBezTo>
                      <a:pt x="122" y="70"/>
                      <a:pt x="108" y="79"/>
                      <a:pt x="90" y="83"/>
                    </a:cubicBezTo>
                    <a:cubicBezTo>
                      <a:pt x="57" y="90"/>
                      <a:pt x="28" y="82"/>
                      <a:pt x="3" y="59"/>
                    </a:cubicBezTo>
                    <a:cubicBezTo>
                      <a:pt x="2" y="58"/>
                      <a:pt x="0" y="55"/>
                      <a:pt x="1" y="52"/>
                    </a:cubicBezTo>
                    <a:cubicBezTo>
                      <a:pt x="1" y="43"/>
                      <a:pt x="3" y="33"/>
                      <a:pt x="4" y="23"/>
                    </a:cubicBezTo>
                    <a:cubicBezTo>
                      <a:pt x="5" y="17"/>
                      <a:pt x="9" y="12"/>
                      <a:pt x="15" y="10"/>
                    </a:cubicBezTo>
                    <a:cubicBezTo>
                      <a:pt x="20" y="8"/>
                      <a:pt x="25" y="7"/>
                      <a:pt x="30" y="5"/>
                    </a:cubicBezTo>
                    <a:cubicBezTo>
                      <a:pt x="33" y="4"/>
                      <a:pt x="36" y="3"/>
                      <a:pt x="39" y="2"/>
                    </a:cubicBezTo>
                    <a:cubicBezTo>
                      <a:pt x="45" y="0"/>
                      <a:pt x="45" y="1"/>
                      <a:pt x="47" y="6"/>
                    </a:cubicBezTo>
                    <a:cubicBezTo>
                      <a:pt x="51" y="20"/>
                      <a:pt x="56" y="34"/>
                      <a:pt x="60" y="49"/>
                    </a:cubicBezTo>
                    <a:cubicBezTo>
                      <a:pt x="63" y="55"/>
                      <a:pt x="65" y="62"/>
                      <a:pt x="67" y="69"/>
                    </a:cubicBezTo>
                    <a:cubicBezTo>
                      <a:pt x="68" y="71"/>
                      <a:pt x="68" y="72"/>
                      <a:pt x="69" y="74"/>
                    </a:cubicBezTo>
                    <a:cubicBezTo>
                      <a:pt x="69" y="74"/>
                      <a:pt x="70" y="74"/>
                      <a:pt x="70" y="73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>
                <a:off x="2669906" y="3171244"/>
                <a:ext cx="292638" cy="290107"/>
              </a:xfrm>
              <a:custGeom>
                <a:rect b="b" l="l" r="r" t="t"/>
                <a:pathLst>
                  <a:path extrusionOk="0" h="91" w="91">
                    <a:moveTo>
                      <a:pt x="44" y="0"/>
                    </a:moveTo>
                    <a:cubicBezTo>
                      <a:pt x="56" y="0"/>
                      <a:pt x="66" y="3"/>
                      <a:pt x="72" y="13"/>
                    </a:cubicBezTo>
                    <a:cubicBezTo>
                      <a:pt x="73" y="14"/>
                      <a:pt x="74" y="16"/>
                      <a:pt x="75" y="17"/>
                    </a:cubicBezTo>
                    <a:cubicBezTo>
                      <a:pt x="77" y="23"/>
                      <a:pt x="78" y="28"/>
                      <a:pt x="83" y="32"/>
                    </a:cubicBezTo>
                    <a:cubicBezTo>
                      <a:pt x="91" y="38"/>
                      <a:pt x="86" y="53"/>
                      <a:pt x="77" y="56"/>
                    </a:cubicBezTo>
                    <a:cubicBezTo>
                      <a:pt x="76" y="57"/>
                      <a:pt x="75" y="58"/>
                      <a:pt x="74" y="59"/>
                    </a:cubicBezTo>
                    <a:cubicBezTo>
                      <a:pt x="70" y="65"/>
                      <a:pt x="68" y="71"/>
                      <a:pt x="64" y="76"/>
                    </a:cubicBezTo>
                    <a:cubicBezTo>
                      <a:pt x="52" y="90"/>
                      <a:pt x="38" y="91"/>
                      <a:pt x="25" y="77"/>
                    </a:cubicBezTo>
                    <a:cubicBezTo>
                      <a:pt x="21" y="72"/>
                      <a:pt x="17" y="67"/>
                      <a:pt x="15" y="60"/>
                    </a:cubicBezTo>
                    <a:cubicBezTo>
                      <a:pt x="15" y="58"/>
                      <a:pt x="13" y="56"/>
                      <a:pt x="10" y="56"/>
                    </a:cubicBezTo>
                    <a:cubicBezTo>
                      <a:pt x="4" y="55"/>
                      <a:pt x="2" y="50"/>
                      <a:pt x="1" y="44"/>
                    </a:cubicBezTo>
                    <a:cubicBezTo>
                      <a:pt x="0" y="37"/>
                      <a:pt x="2" y="33"/>
                      <a:pt x="9" y="29"/>
                    </a:cubicBezTo>
                    <a:cubicBezTo>
                      <a:pt x="11" y="28"/>
                      <a:pt x="12" y="25"/>
                      <a:pt x="12" y="23"/>
                    </a:cubicBezTo>
                    <a:cubicBezTo>
                      <a:pt x="15" y="14"/>
                      <a:pt x="19" y="6"/>
                      <a:pt x="29" y="3"/>
                    </a:cubicBezTo>
                    <a:cubicBezTo>
                      <a:pt x="34" y="2"/>
                      <a:pt x="39" y="1"/>
                      <a:pt x="44" y="0"/>
                    </a:cubicBezTo>
                    <a:close/>
                  </a:path>
                </a:pathLst>
              </a:custGeom>
              <a:solidFill>
                <a:srgbClr val="17F8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>
                <a:off x="2778600" y="3526051"/>
                <a:ext cx="61315" cy="114790"/>
              </a:xfrm>
              <a:custGeom>
                <a:rect b="b" l="l" r="r" t="t"/>
                <a:pathLst>
                  <a:path extrusionOk="0" h="36" w="19">
                    <a:moveTo>
                      <a:pt x="6" y="0"/>
                    </a:moveTo>
                    <a:cubicBezTo>
                      <a:pt x="8" y="0"/>
                      <a:pt x="11" y="0"/>
                      <a:pt x="14" y="0"/>
                    </a:cubicBezTo>
                    <a:cubicBezTo>
                      <a:pt x="19" y="12"/>
                      <a:pt x="16" y="24"/>
                      <a:pt x="10" y="36"/>
                    </a:cubicBezTo>
                    <a:cubicBezTo>
                      <a:pt x="5" y="24"/>
                      <a:pt x="0" y="13"/>
                      <a:pt x="6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>
                <a:off x="2789748" y="3473873"/>
                <a:ext cx="44593" cy="35481"/>
              </a:xfrm>
              <a:custGeom>
                <a:rect b="b" l="l" r="r" t="t"/>
                <a:pathLst>
                  <a:path extrusionOk="0" h="11" w="14">
                    <a:moveTo>
                      <a:pt x="14" y="0"/>
                    </a:moveTo>
                    <a:cubicBezTo>
                      <a:pt x="14" y="4"/>
                      <a:pt x="14" y="7"/>
                      <a:pt x="14" y="11"/>
                    </a:cubicBezTo>
                    <a:cubicBezTo>
                      <a:pt x="10" y="11"/>
                      <a:pt x="5" y="11"/>
                      <a:pt x="0" y="11"/>
                    </a:cubicBezTo>
                    <a:cubicBezTo>
                      <a:pt x="0" y="7"/>
                      <a:pt x="0" y="4"/>
                      <a:pt x="0" y="0"/>
                    </a:cubicBezTo>
                    <a:cubicBezTo>
                      <a:pt x="4" y="0"/>
                      <a:pt x="9" y="0"/>
                      <a:pt x="14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311700" y="6371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TEAM AMBASSADOR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17891" r="17891" t="0"/>
          <a:stretch/>
        </p:blipFill>
        <p:spPr>
          <a:xfrm>
            <a:off x="2206433" y="1327832"/>
            <a:ext cx="1289125" cy="330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4">
            <a:alphaModFix/>
          </a:blip>
          <a:srcRect b="0" l="20769" r="20775" t="0"/>
          <a:stretch/>
        </p:blipFill>
        <p:spPr>
          <a:xfrm>
            <a:off x="834898" y="1317187"/>
            <a:ext cx="1289124" cy="33092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4"/>
          <p:cNvCxnSpPr/>
          <p:nvPr/>
        </p:nvCxnSpPr>
        <p:spPr>
          <a:xfrm>
            <a:off x="2999146" y="1866632"/>
            <a:ext cx="2496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3" name="Google Shape;193;p24"/>
          <p:cNvCxnSpPr/>
          <p:nvPr/>
        </p:nvCxnSpPr>
        <p:spPr>
          <a:xfrm flipH="1" rot="10800000">
            <a:off x="1376516" y="3384888"/>
            <a:ext cx="4119600" cy="10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4" name="Google Shape;194;p24"/>
          <p:cNvSpPr txBox="1"/>
          <p:nvPr/>
        </p:nvSpPr>
        <p:spPr>
          <a:xfrm>
            <a:off x="5745892" y="1905000"/>
            <a:ext cx="233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ID – 193902031</a:t>
            </a:r>
            <a:br>
              <a:rPr b="1" lang="en" sz="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 sz="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Batch - 193 </a:t>
            </a:r>
            <a:endParaRPr b="1" sz="9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5745892" y="2982433"/>
            <a:ext cx="233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ID – 193902029</a:t>
            </a:r>
            <a:br>
              <a:rPr b="1" lang="en" sz="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 sz="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Batch - 193 </a:t>
            </a:r>
            <a:endParaRPr b="1" sz="9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745906" y="170878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Mohammad Nazmul Hossain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5745906" y="277558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Jonaed Hasan</a:t>
            </a:r>
            <a:endParaRPr sz="1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98" name="Google Shape;198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Cryptocurrency?</a:t>
            </a:r>
            <a:endParaRPr/>
          </a:p>
        </p:txBody>
      </p:sp>
      <p:sp>
        <p:nvSpPr>
          <p:cNvPr id="204" name="Google Shape;204;p25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Motivation</a:t>
            </a:r>
            <a:endParaRPr/>
          </a:p>
        </p:txBody>
      </p:sp>
      <p:sp>
        <p:nvSpPr>
          <p:cNvPr id="205" name="Google Shape;205;p25"/>
          <p:cNvSpPr txBox="1"/>
          <p:nvPr>
            <p:ph idx="4" type="title"/>
          </p:nvPr>
        </p:nvSpPr>
        <p:spPr>
          <a:xfrm>
            <a:off x="2768328" y="2877450"/>
            <a:ext cx="2871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Works</a:t>
            </a:r>
            <a:endParaRPr/>
          </a:p>
        </p:txBody>
      </p:sp>
      <p:sp>
        <p:nvSpPr>
          <p:cNvPr id="206" name="Google Shape;206;p25"/>
          <p:cNvSpPr txBox="1"/>
          <p:nvPr>
            <p:ph idx="6" type="title"/>
          </p:nvPr>
        </p:nvSpPr>
        <p:spPr>
          <a:xfrm>
            <a:off x="6100575" y="2878075"/>
            <a:ext cx="34983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</a:t>
            </a:r>
            <a:r>
              <a:rPr lang="en"/>
              <a:t>Preview</a:t>
            </a:r>
            <a:endParaRPr/>
          </a:p>
        </p:txBody>
      </p:sp>
      <p:sp>
        <p:nvSpPr>
          <p:cNvPr id="207" name="Google Shape;207;p25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8" name="Google Shape;208;p25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9" name="Google Shape;209;p25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0" name="Google Shape;210;p25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11" name="Google Shape;211;p25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2" name="Google Shape;212;p25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4" name="Google Shape;214;p25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75650" y="1652725"/>
            <a:ext cx="53286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Cryptocurrency?</a:t>
            </a:r>
            <a:endParaRPr sz="5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5590600" y="3192594"/>
            <a:ext cx="18546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221" name="Google Shape;221;p26"/>
          <p:cNvSpPr txBox="1"/>
          <p:nvPr>
            <p:ph idx="2" type="title"/>
          </p:nvPr>
        </p:nvSpPr>
        <p:spPr>
          <a:xfrm>
            <a:off x="5530049" y="971850"/>
            <a:ext cx="1789200" cy="17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22" name="Google Shape;222;p26"/>
          <p:cNvCxnSpPr/>
          <p:nvPr/>
        </p:nvCxnSpPr>
        <p:spPr>
          <a:xfrm flipH="1" rot="10800000">
            <a:off x="5664240" y="3019012"/>
            <a:ext cx="3024300" cy="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4655061" y="1434600"/>
            <a:ext cx="45735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Cryptocurrency?</a:t>
            </a:r>
            <a:endParaRPr/>
          </a:p>
        </p:txBody>
      </p:sp>
      <p:sp>
        <p:nvSpPr>
          <p:cNvPr id="228" name="Google Shape;228;p27"/>
          <p:cNvSpPr txBox="1"/>
          <p:nvPr>
            <p:ph idx="1" type="subTitle"/>
          </p:nvPr>
        </p:nvSpPr>
        <p:spPr>
          <a:xfrm>
            <a:off x="723872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 is a relatively new type of money that operates in a completely different way than the traditional currency we all use every day. The most basic difference is that it’s exclusively a virtual currency, meaning there are no physical cryptocurrency coins or notes you can keep in your back pocket.</a:t>
            </a:r>
            <a:endParaRPr/>
          </a:p>
        </p:txBody>
      </p:sp>
      <p:cxnSp>
        <p:nvCxnSpPr>
          <p:cNvPr id="229" name="Google Shape;229;p27"/>
          <p:cNvCxnSpPr/>
          <p:nvPr/>
        </p:nvCxnSpPr>
        <p:spPr>
          <a:xfrm>
            <a:off x="4392222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birth of cryptocurrency. 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4">
            <a:alphaModFix/>
          </a:blip>
          <a:srcRect b="0" l="25302" r="25297" t="0"/>
          <a:stretch/>
        </p:blipFill>
        <p:spPr>
          <a:xfrm>
            <a:off x="5276350" y="1283238"/>
            <a:ext cx="2845450" cy="32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>
            <p:ph type="title"/>
          </p:nvPr>
        </p:nvSpPr>
        <p:spPr>
          <a:xfrm>
            <a:off x="1116725" y="1884150"/>
            <a:ext cx="23913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Satoshi Nakamoto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Bitcoin</a:t>
            </a:r>
            <a:endParaRPr/>
          </a:p>
        </p:txBody>
      </p:sp>
      <p:cxnSp>
        <p:nvCxnSpPr>
          <p:cNvPr id="237" name="Google Shape;237;p28"/>
          <p:cNvCxnSpPr/>
          <p:nvPr/>
        </p:nvCxnSpPr>
        <p:spPr>
          <a:xfrm rot="10800000">
            <a:off x="3332225" y="2558575"/>
            <a:ext cx="2025900" cy="601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idx="1" type="subTitle"/>
          </p:nvPr>
        </p:nvSpPr>
        <p:spPr>
          <a:xfrm>
            <a:off x="6006000" y="2247874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People want to</a:t>
            </a:r>
            <a:endParaRPr sz="1400"/>
          </a:p>
        </p:txBody>
      </p:sp>
      <p:sp>
        <p:nvSpPr>
          <p:cNvPr id="248" name="Google Shape;248;p30"/>
          <p:cNvSpPr txBox="1"/>
          <p:nvPr>
            <p:ph idx="2" type="subTitle"/>
          </p:nvPr>
        </p:nvSpPr>
        <p:spPr>
          <a:xfrm>
            <a:off x="6006000" y="3400700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Now people want to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9" name="Google Shape;249;p30"/>
          <p:cNvSpPr txBox="1"/>
          <p:nvPr>
            <p:ph type="title"/>
          </p:nvPr>
        </p:nvSpPr>
        <p:spPr>
          <a:xfrm>
            <a:off x="6006000" y="18816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0%</a:t>
            </a:r>
            <a:endParaRPr/>
          </a:p>
        </p:txBody>
      </p:sp>
      <p:sp>
        <p:nvSpPr>
          <p:cNvPr id="250" name="Google Shape;250;p30"/>
          <p:cNvSpPr txBox="1"/>
          <p:nvPr>
            <p:ph idx="3" type="title"/>
          </p:nvPr>
        </p:nvSpPr>
        <p:spPr>
          <a:xfrm>
            <a:off x="6006000" y="302812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0%</a:t>
            </a:r>
            <a:endParaRPr/>
          </a:p>
        </p:txBody>
      </p:sp>
      <p:grpSp>
        <p:nvGrpSpPr>
          <p:cNvPr id="251" name="Google Shape;251;p30"/>
          <p:cNvGrpSpPr/>
          <p:nvPr/>
        </p:nvGrpSpPr>
        <p:grpSpPr>
          <a:xfrm>
            <a:off x="588334" y="1129650"/>
            <a:ext cx="4706137" cy="2793970"/>
            <a:chOff x="1041903" y="1936461"/>
            <a:chExt cx="3784285" cy="2246679"/>
          </a:xfrm>
        </p:grpSpPr>
        <p:sp>
          <p:nvSpPr>
            <p:cNvPr id="252" name="Google Shape;252;p30"/>
            <p:cNvSpPr/>
            <p:nvPr/>
          </p:nvSpPr>
          <p:spPr>
            <a:xfrm>
              <a:off x="3948774" y="3433924"/>
              <a:ext cx="188935" cy="13"/>
            </a:xfrm>
            <a:custGeom>
              <a:rect b="b" l="l" r="r" t="t"/>
              <a:pathLst>
                <a:path extrusionOk="0" fill="none" h="1" w="14227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solidFill>
              <a:schemeClr val="lt2"/>
            </a:solidFill>
            <a:ln cap="flat" cmpd="sng" w="1825">
              <a:solidFill>
                <a:srgbClr val="A5B7C5"/>
              </a:solidFill>
              <a:prstDash val="solid"/>
              <a:miter lim="1209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" name="Google Shape;253;p30"/>
            <p:cNvGrpSpPr/>
            <p:nvPr/>
          </p:nvGrpSpPr>
          <p:grpSpPr>
            <a:xfrm>
              <a:off x="4088698" y="3407857"/>
              <a:ext cx="63780" cy="54671"/>
              <a:chOff x="5402331" y="3937355"/>
              <a:chExt cx="37776" cy="32380"/>
            </a:xfrm>
          </p:grpSpPr>
          <p:sp>
            <p:nvSpPr>
              <p:cNvPr id="254" name="Google Shape;254;p30"/>
              <p:cNvSpPr/>
              <p:nvPr/>
            </p:nvSpPr>
            <p:spPr>
              <a:xfrm>
                <a:off x="5402331" y="3937355"/>
                <a:ext cx="37776" cy="32380"/>
              </a:xfrm>
              <a:custGeom>
                <a:rect b="b" l="l" r="r" t="t"/>
                <a:pathLst>
                  <a:path extrusionOk="0" h="4117" w="4803">
                    <a:moveTo>
                      <a:pt x="2737" y="1"/>
                    </a:moveTo>
                    <a:cubicBezTo>
                      <a:pt x="2231" y="1"/>
                      <a:pt x="1714" y="189"/>
                      <a:pt x="1294" y="609"/>
                    </a:cubicBezTo>
                    <a:cubicBezTo>
                      <a:pt x="0" y="1903"/>
                      <a:pt x="919" y="4117"/>
                      <a:pt x="2746" y="4117"/>
                    </a:cubicBezTo>
                    <a:cubicBezTo>
                      <a:pt x="3883" y="4117"/>
                      <a:pt x="4802" y="3185"/>
                      <a:pt x="4802" y="2060"/>
                    </a:cubicBezTo>
                    <a:cubicBezTo>
                      <a:pt x="4802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5415174" y="3946990"/>
                <a:ext cx="15321" cy="13064"/>
              </a:xfrm>
              <a:custGeom>
                <a:rect b="b" l="l" r="r" t="t"/>
                <a:pathLst>
                  <a:path extrusionOk="0" h="1661" w="1948">
                    <a:moveTo>
                      <a:pt x="1113" y="1"/>
                    </a:moveTo>
                    <a:cubicBezTo>
                      <a:pt x="375" y="1"/>
                      <a:pt x="0" y="896"/>
                      <a:pt x="532" y="1416"/>
                    </a:cubicBezTo>
                    <a:cubicBezTo>
                      <a:pt x="701" y="1585"/>
                      <a:pt x="910" y="1661"/>
                      <a:pt x="1114" y="1661"/>
                    </a:cubicBezTo>
                    <a:cubicBezTo>
                      <a:pt x="1540" y="1661"/>
                      <a:pt x="1948" y="1333"/>
                      <a:pt x="1948" y="835"/>
                    </a:cubicBezTo>
                    <a:cubicBezTo>
                      <a:pt x="1948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30"/>
            <p:cNvGrpSpPr/>
            <p:nvPr/>
          </p:nvGrpSpPr>
          <p:grpSpPr>
            <a:xfrm>
              <a:off x="3910703" y="3407857"/>
              <a:ext cx="63794" cy="54671"/>
              <a:chOff x="5296908" y="3937355"/>
              <a:chExt cx="37783" cy="32380"/>
            </a:xfrm>
          </p:grpSpPr>
          <p:sp>
            <p:nvSpPr>
              <p:cNvPr id="257" name="Google Shape;257;p30"/>
              <p:cNvSpPr/>
              <p:nvPr/>
            </p:nvSpPr>
            <p:spPr>
              <a:xfrm>
                <a:off x="5296908" y="3937355"/>
                <a:ext cx="37783" cy="32380"/>
              </a:xfrm>
              <a:custGeom>
                <a:rect b="b" l="l" r="r" t="t"/>
                <a:pathLst>
                  <a:path extrusionOk="0" h="4117" w="4804">
                    <a:moveTo>
                      <a:pt x="2738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47" y="4117"/>
                    </a:cubicBezTo>
                    <a:cubicBezTo>
                      <a:pt x="3884" y="4117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5309846" y="3946990"/>
                <a:ext cx="15235" cy="13064"/>
              </a:xfrm>
              <a:custGeom>
                <a:rect b="b" l="l" r="r" t="t"/>
                <a:pathLst>
                  <a:path extrusionOk="0" h="1661" w="1937">
                    <a:moveTo>
                      <a:pt x="1102" y="1"/>
                    </a:moveTo>
                    <a:cubicBezTo>
                      <a:pt x="364" y="1"/>
                      <a:pt x="1" y="896"/>
                      <a:pt x="521" y="1416"/>
                    </a:cubicBezTo>
                    <a:cubicBezTo>
                      <a:pt x="690" y="1585"/>
                      <a:pt x="899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61" y="1"/>
                      <a:pt x="1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30"/>
            <p:cNvGrpSpPr/>
            <p:nvPr/>
          </p:nvGrpSpPr>
          <p:grpSpPr>
            <a:xfrm>
              <a:off x="2981752" y="2049401"/>
              <a:ext cx="146669" cy="95265"/>
              <a:chOff x="4746712" y="3132773"/>
              <a:chExt cx="86869" cy="56424"/>
            </a:xfrm>
          </p:grpSpPr>
          <p:sp>
            <p:nvSpPr>
              <p:cNvPr id="260" name="Google Shape;260;p30"/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rect b="b" l="l" r="r" t="t"/>
                <a:pathLst>
                  <a:path extrusionOk="0" fill="none" h="7174" w="11045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rect b="b" l="l" r="r" t="t"/>
                <a:pathLst>
                  <a:path extrusionOk="0" fill="none" h="1719" w="6291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30"/>
            <p:cNvGrpSpPr/>
            <p:nvPr/>
          </p:nvGrpSpPr>
          <p:grpSpPr>
            <a:xfrm>
              <a:off x="3027206" y="2067235"/>
              <a:ext cx="63780" cy="54790"/>
              <a:chOff x="4773634" y="3143336"/>
              <a:chExt cx="37776" cy="32451"/>
            </a:xfrm>
          </p:grpSpPr>
          <p:sp>
            <p:nvSpPr>
              <p:cNvPr id="263" name="Google Shape;263;p30"/>
              <p:cNvSpPr/>
              <p:nvPr/>
            </p:nvSpPr>
            <p:spPr>
              <a:xfrm>
                <a:off x="4773634" y="3143336"/>
                <a:ext cx="37776" cy="32451"/>
              </a:xfrm>
              <a:custGeom>
                <a:rect b="b" l="l" r="r" t="t"/>
                <a:pathLst>
                  <a:path extrusionOk="0" h="4126" w="4803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900"/>
                      <a:pt x="920" y="4125"/>
                      <a:pt x="2746" y="4125"/>
                    </a:cubicBezTo>
                    <a:cubicBezTo>
                      <a:pt x="3884" y="4125"/>
                      <a:pt x="4803" y="3206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4788664" y="3153041"/>
                <a:ext cx="13048" cy="13040"/>
              </a:xfrm>
              <a:custGeom>
                <a:rect b="b" l="l" r="r" t="t"/>
                <a:pathLst>
                  <a:path extrusionOk="0" h="1658" w="1659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7"/>
                      <a:pt x="835" y="1657"/>
                    </a:cubicBezTo>
                    <a:cubicBezTo>
                      <a:pt x="1295" y="1657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30"/>
            <p:cNvGrpSpPr/>
            <p:nvPr/>
          </p:nvGrpSpPr>
          <p:grpSpPr>
            <a:xfrm>
              <a:off x="2943680" y="2046825"/>
              <a:ext cx="63780" cy="54804"/>
              <a:chOff x="4724163" y="3131248"/>
              <a:chExt cx="37776" cy="32459"/>
            </a:xfrm>
          </p:grpSpPr>
          <p:sp>
            <p:nvSpPr>
              <p:cNvPr id="266" name="Google Shape;266;p30"/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rect b="b" l="l" r="r" t="t"/>
                <a:pathLst>
                  <a:path extrusionOk="0" h="4127" w="4803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rect b="b" l="l" r="r" t="t"/>
                <a:pathLst>
                  <a:path extrusionOk="0" h="1659" w="1658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30"/>
            <p:cNvGrpSpPr/>
            <p:nvPr/>
          </p:nvGrpSpPr>
          <p:grpSpPr>
            <a:xfrm>
              <a:off x="2995881" y="2122477"/>
              <a:ext cx="54631" cy="46929"/>
              <a:chOff x="4755081" y="3176054"/>
              <a:chExt cx="32357" cy="27795"/>
            </a:xfrm>
          </p:grpSpPr>
          <p:sp>
            <p:nvSpPr>
              <p:cNvPr id="269" name="Google Shape;269;p30"/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rect b="b" l="l" r="r" t="t"/>
                <a:pathLst>
                  <a:path extrusionOk="0" h="3534" w="4114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rect b="b" l="l" r="r" t="t"/>
                <a:pathLst>
                  <a:path extrusionOk="0" h="1067" w="1259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30"/>
            <p:cNvGrpSpPr/>
            <p:nvPr/>
          </p:nvGrpSpPr>
          <p:grpSpPr>
            <a:xfrm>
              <a:off x="3092912" y="2027211"/>
              <a:ext cx="54790" cy="46942"/>
              <a:chOff x="4812550" y="3119631"/>
              <a:chExt cx="32451" cy="27803"/>
            </a:xfrm>
          </p:grpSpPr>
          <p:sp>
            <p:nvSpPr>
              <p:cNvPr id="272" name="Google Shape;272;p30"/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rect b="b" l="l" r="r" t="t"/>
                <a:pathLst>
                  <a:path extrusionOk="0" h="3535" w="4126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rect b="b" l="l" r="r" t="t"/>
                <a:pathLst>
                  <a:path extrusionOk="0" h="1065" w="1078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30"/>
            <p:cNvGrpSpPr/>
            <p:nvPr/>
          </p:nvGrpSpPr>
          <p:grpSpPr>
            <a:xfrm>
              <a:off x="4093678" y="3585401"/>
              <a:ext cx="401114" cy="369164"/>
              <a:chOff x="5405280" y="4042510"/>
              <a:chExt cx="237570" cy="218647"/>
            </a:xfrm>
          </p:grpSpPr>
          <p:sp>
            <p:nvSpPr>
              <p:cNvPr id="275" name="Google Shape;275;p30"/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rect b="b" l="l" r="r" t="t"/>
                <a:pathLst>
                  <a:path extrusionOk="0" fill="none" h="22102" w="18436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rect b="b" l="l" r="r" t="t"/>
                <a:pathLst>
                  <a:path extrusionOk="0" fill="none" h="17239" w="17082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rect b="b" l="l" r="r" t="t"/>
                <a:pathLst>
                  <a:path extrusionOk="0" fill="none" h="10380" w="12606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rect b="b" l="l" r="r" t="t"/>
                <a:pathLst>
                  <a:path extrusionOk="0" fill="none" h="6594" w="13186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rect b="b" l="l" r="r" t="t"/>
                <a:pathLst>
                  <a:path extrusionOk="0" fill="none" h="6376" w="13476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rect b="b" l="l" r="r" t="t"/>
                <a:pathLst>
                  <a:path extrusionOk="0" fill="none" h="835" w="12291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30"/>
            <p:cNvGrpSpPr/>
            <p:nvPr/>
          </p:nvGrpSpPr>
          <p:grpSpPr>
            <a:xfrm>
              <a:off x="4055765" y="3725603"/>
              <a:ext cx="63780" cy="54671"/>
              <a:chOff x="5382826" y="4125549"/>
              <a:chExt cx="37776" cy="32380"/>
            </a:xfrm>
          </p:grpSpPr>
          <p:sp>
            <p:nvSpPr>
              <p:cNvPr id="282" name="Google Shape;282;p30"/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rect b="b" l="l" r="r" t="t"/>
                <a:pathLst>
                  <a:path extrusionOk="0" h="4117" w="4803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rect b="b" l="l" r="r" t="t"/>
                <a:pathLst>
                  <a:path extrusionOk="0" h="1662" w="1936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30"/>
            <p:cNvGrpSpPr/>
            <p:nvPr/>
          </p:nvGrpSpPr>
          <p:grpSpPr>
            <a:xfrm>
              <a:off x="4212540" y="3843855"/>
              <a:ext cx="63794" cy="54644"/>
              <a:chOff x="5475680" y="4195587"/>
              <a:chExt cx="37783" cy="32364"/>
            </a:xfrm>
          </p:grpSpPr>
          <p:sp>
            <p:nvSpPr>
              <p:cNvPr id="285" name="Google Shape;285;p30"/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rect b="b" l="l" r="r" t="t"/>
                <a:pathLst>
                  <a:path extrusionOk="0" h="4115" w="4804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rect b="b" l="l" r="r" t="t"/>
                <a:pathLst>
                  <a:path extrusionOk="0" h="1658" w="1949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30"/>
            <p:cNvGrpSpPr/>
            <p:nvPr/>
          </p:nvGrpSpPr>
          <p:grpSpPr>
            <a:xfrm>
              <a:off x="4308603" y="3559546"/>
              <a:ext cx="56238" cy="54472"/>
              <a:chOff x="5532575" y="4027197"/>
              <a:chExt cx="33308" cy="32262"/>
            </a:xfrm>
          </p:grpSpPr>
          <p:sp>
            <p:nvSpPr>
              <p:cNvPr id="288" name="Google Shape;288;p30"/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rect b="b" l="l" r="r" t="t"/>
                <a:pathLst>
                  <a:path extrusionOk="0" h="4102" w="4235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rect b="b" l="l" r="r" t="t"/>
                <a:pathLst>
                  <a:path extrusionOk="0" h="1661" w="1971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30"/>
            <p:cNvGrpSpPr/>
            <p:nvPr/>
          </p:nvGrpSpPr>
          <p:grpSpPr>
            <a:xfrm>
              <a:off x="4406750" y="3927873"/>
              <a:ext cx="56556" cy="54485"/>
              <a:chOff x="5590706" y="4245348"/>
              <a:chExt cx="33497" cy="32270"/>
            </a:xfrm>
          </p:grpSpPr>
          <p:sp>
            <p:nvSpPr>
              <p:cNvPr id="291" name="Google Shape;291;p30"/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rect b="b" l="l" r="r" t="t"/>
                <a:pathLst>
                  <a:path extrusionOk="0" h="4103" w="4259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rect b="b" l="l" r="r" t="t"/>
                <a:pathLst>
                  <a:path extrusionOk="0" h="1659" w="1959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30"/>
            <p:cNvGrpSpPr/>
            <p:nvPr/>
          </p:nvGrpSpPr>
          <p:grpSpPr>
            <a:xfrm>
              <a:off x="4453984" y="3698805"/>
              <a:ext cx="55906" cy="54631"/>
              <a:chOff x="5618681" y="4109677"/>
              <a:chExt cx="33112" cy="32357"/>
            </a:xfrm>
          </p:grpSpPr>
          <p:sp>
            <p:nvSpPr>
              <p:cNvPr id="294" name="Google Shape;294;p30"/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rect b="b" l="l" r="r" t="t"/>
                <a:pathLst>
                  <a:path extrusionOk="0" h="4114" w="421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rect b="b" l="l" r="r" t="t"/>
                <a:pathLst>
                  <a:path extrusionOk="0" h="1660" w="197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30"/>
            <p:cNvGrpSpPr/>
            <p:nvPr/>
          </p:nvGrpSpPr>
          <p:grpSpPr>
            <a:xfrm>
              <a:off x="4218649" y="3730184"/>
              <a:ext cx="53024" cy="45428"/>
              <a:chOff x="5479298" y="4128262"/>
              <a:chExt cx="31405" cy="26906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30"/>
            <p:cNvGrpSpPr/>
            <p:nvPr/>
          </p:nvGrpSpPr>
          <p:grpSpPr>
            <a:xfrm>
              <a:off x="4393577" y="3817735"/>
              <a:ext cx="53183" cy="45415"/>
              <a:chOff x="5582903" y="4180116"/>
              <a:chExt cx="31499" cy="26898"/>
            </a:xfrm>
          </p:grpSpPr>
          <p:sp>
            <p:nvSpPr>
              <p:cNvPr id="300" name="Google Shape;300;p30"/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p30"/>
            <p:cNvGrpSpPr/>
            <p:nvPr/>
          </p:nvGrpSpPr>
          <p:grpSpPr>
            <a:xfrm>
              <a:off x="1721230" y="2235576"/>
              <a:ext cx="100577" cy="96554"/>
              <a:chOff x="4000135" y="3243041"/>
              <a:chExt cx="59570" cy="57186"/>
            </a:xfrm>
          </p:grpSpPr>
          <p:sp>
            <p:nvSpPr>
              <p:cNvPr id="303" name="Google Shape;303;p30"/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rect b="b" l="l" r="r" t="t"/>
                <a:pathLst>
                  <a:path extrusionOk="0" fill="none" h="7259" w="7574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rect b="b" l="l" r="r" t="t"/>
                <a:pathLst>
                  <a:path extrusionOk="0" fill="none" h="6787" w="1997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rect b="b" l="l" r="r" t="t"/>
                <a:pathLst>
                  <a:path extrusionOk="0" fill="none" h="1791" w="7223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" name="Google Shape;306;p30"/>
            <p:cNvGrpSpPr/>
            <p:nvPr/>
          </p:nvGrpSpPr>
          <p:grpSpPr>
            <a:xfrm>
              <a:off x="1683318" y="2240357"/>
              <a:ext cx="63794" cy="54671"/>
              <a:chOff x="3977681" y="3245872"/>
              <a:chExt cx="37783" cy="32380"/>
            </a:xfrm>
          </p:grpSpPr>
          <p:sp>
            <p:nvSpPr>
              <p:cNvPr id="307" name="Google Shape;307;p30"/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rect b="b" l="l" r="r" t="t"/>
                <a:pathLst>
                  <a:path extrusionOk="0" h="4117" w="4804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30"/>
            <p:cNvGrpSpPr/>
            <p:nvPr/>
          </p:nvGrpSpPr>
          <p:grpSpPr>
            <a:xfrm>
              <a:off x="1789991" y="2268721"/>
              <a:ext cx="53024" cy="45588"/>
              <a:chOff x="4040860" y="3262672"/>
              <a:chExt cx="31405" cy="27001"/>
            </a:xfrm>
          </p:grpSpPr>
          <p:sp>
            <p:nvSpPr>
              <p:cNvPr id="310" name="Google Shape;310;p30"/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rect b="b" l="l" r="r" t="t"/>
                <a:pathLst>
                  <a:path extrusionOk="0" h="3433" w="3993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30"/>
            <p:cNvGrpSpPr/>
            <p:nvPr/>
          </p:nvGrpSpPr>
          <p:grpSpPr>
            <a:xfrm>
              <a:off x="1756580" y="2214104"/>
              <a:ext cx="53011" cy="45428"/>
              <a:chOff x="4021072" y="3230323"/>
              <a:chExt cx="31397" cy="26906"/>
            </a:xfrm>
          </p:grpSpPr>
          <p:sp>
            <p:nvSpPr>
              <p:cNvPr id="313" name="Google Shape;313;p30"/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rect b="b" l="l" r="r" t="t"/>
                <a:pathLst>
                  <a:path extrusionOk="0" h="3421" w="3992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30"/>
            <p:cNvGrpSpPr/>
            <p:nvPr/>
          </p:nvGrpSpPr>
          <p:grpSpPr>
            <a:xfrm>
              <a:off x="1723488" y="2310578"/>
              <a:ext cx="53183" cy="45495"/>
              <a:chOff x="4001472" y="3287462"/>
              <a:chExt cx="31499" cy="2694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rect b="b" l="l" r="r" t="t"/>
                <a:pathLst>
                  <a:path extrusionOk="0" h="3426" w="4005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rect b="b" l="l" r="r" t="t"/>
                <a:pathLst>
                  <a:path extrusionOk="0" h="965" w="1126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30"/>
            <p:cNvGrpSpPr/>
            <p:nvPr/>
          </p:nvGrpSpPr>
          <p:grpSpPr>
            <a:xfrm>
              <a:off x="1902426" y="2283767"/>
              <a:ext cx="259118" cy="186189"/>
              <a:chOff x="4107453" y="3271583"/>
              <a:chExt cx="153470" cy="110275"/>
            </a:xfrm>
          </p:grpSpPr>
          <p:sp>
            <p:nvSpPr>
              <p:cNvPr id="319" name="Google Shape;319;p30"/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rect b="b" l="l" r="r" t="t"/>
                <a:pathLst>
                  <a:path extrusionOk="0" fill="none" h="14021" w="19513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rect b="b" l="l" r="r" t="t"/>
                <a:pathLst>
                  <a:path extrusionOk="0" fill="none" h="2614" w="2819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rect b="b" l="l" r="r" t="t"/>
                <a:pathLst>
                  <a:path extrusionOk="0" fill="none" h="1695" w="5384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rect b="b" l="l" r="r" t="t"/>
                <a:pathLst>
                  <a:path extrusionOk="0" fill="none" h="9122" w="1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30"/>
            <p:cNvGrpSpPr/>
            <p:nvPr/>
          </p:nvGrpSpPr>
          <p:grpSpPr>
            <a:xfrm>
              <a:off x="1952223" y="2262294"/>
              <a:ext cx="53183" cy="45588"/>
              <a:chOff x="4136947" y="3258865"/>
              <a:chExt cx="31499" cy="27001"/>
            </a:xfrm>
          </p:grpSpPr>
          <p:sp>
            <p:nvSpPr>
              <p:cNvPr id="324" name="Google Shape;324;p30"/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rect b="b" l="l" r="r" t="t"/>
                <a:pathLst>
                  <a:path extrusionOk="0" h="3433" w="4005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30"/>
            <p:cNvGrpSpPr/>
            <p:nvPr/>
          </p:nvGrpSpPr>
          <p:grpSpPr>
            <a:xfrm>
              <a:off x="1864036" y="2275149"/>
              <a:ext cx="53130" cy="45415"/>
              <a:chOff x="4084715" y="3266478"/>
              <a:chExt cx="31468" cy="26898"/>
            </a:xfrm>
          </p:grpSpPr>
          <p:sp>
            <p:nvSpPr>
              <p:cNvPr id="327" name="Google Shape;327;p30"/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rect b="b" l="l" r="r" t="t"/>
                <a:pathLst>
                  <a:path extrusionOk="0" h="3420" w="4001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" name="Google Shape;329;p30"/>
            <p:cNvGrpSpPr/>
            <p:nvPr/>
          </p:nvGrpSpPr>
          <p:grpSpPr>
            <a:xfrm>
              <a:off x="1989817" y="2297723"/>
              <a:ext cx="53024" cy="45495"/>
              <a:chOff x="4159213" y="3279849"/>
              <a:chExt cx="31405" cy="26945"/>
            </a:xfrm>
          </p:grpSpPr>
          <p:sp>
            <p:nvSpPr>
              <p:cNvPr id="330" name="Google Shape;330;p30"/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rect b="b" l="l" r="r" t="t"/>
                <a:pathLst>
                  <a:path extrusionOk="0" h="3426" w="3993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rect b="b" l="l" r="r" t="t"/>
                <a:pathLst>
                  <a:path extrusionOk="0" h="968" w="969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" name="Google Shape;332;p30"/>
            <p:cNvGrpSpPr/>
            <p:nvPr/>
          </p:nvGrpSpPr>
          <p:grpSpPr>
            <a:xfrm>
              <a:off x="2061299" y="2275188"/>
              <a:ext cx="53024" cy="45389"/>
              <a:chOff x="4201550" y="3266502"/>
              <a:chExt cx="31405" cy="26883"/>
            </a:xfrm>
          </p:grpSpPr>
          <p:sp>
            <p:nvSpPr>
              <p:cNvPr id="333" name="Google Shape;333;p30"/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rect b="b" l="l" r="r" t="t"/>
                <a:pathLst>
                  <a:path extrusionOk="0" h="3418" w="3993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rect b="b" l="l" r="r" t="t"/>
                <a:pathLst>
                  <a:path extrusionOk="0" h="964" w="1134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" name="Google Shape;335;p30"/>
            <p:cNvGrpSpPr/>
            <p:nvPr/>
          </p:nvGrpSpPr>
          <p:grpSpPr>
            <a:xfrm>
              <a:off x="2061299" y="2396375"/>
              <a:ext cx="53024" cy="45468"/>
              <a:chOff x="4201550" y="3338278"/>
              <a:chExt cx="31405" cy="26930"/>
            </a:xfrm>
          </p:grpSpPr>
          <p:sp>
            <p:nvSpPr>
              <p:cNvPr id="336" name="Google Shape;336;p30"/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rect b="b" l="l" r="r" t="t"/>
                <a:pathLst>
                  <a:path extrusionOk="0" h="3424" w="3993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rect b="b" l="l" r="r" t="t"/>
                <a:pathLst>
                  <a:path extrusionOk="0" h="965" w="1134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30"/>
            <p:cNvGrpSpPr/>
            <p:nvPr/>
          </p:nvGrpSpPr>
          <p:grpSpPr>
            <a:xfrm>
              <a:off x="2123300" y="2448470"/>
              <a:ext cx="53024" cy="45588"/>
              <a:chOff x="4238272" y="3369132"/>
              <a:chExt cx="31405" cy="27001"/>
            </a:xfrm>
          </p:grpSpPr>
          <p:sp>
            <p:nvSpPr>
              <p:cNvPr id="339" name="Google Shape;339;p30"/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rect b="b" l="l" r="r" t="t"/>
                <a:pathLst>
                  <a:path extrusionOk="0" h="3433" w="3993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1" name="Google Shape;341;p30"/>
            <p:cNvSpPr/>
            <p:nvPr/>
          </p:nvSpPr>
          <p:spPr>
            <a:xfrm>
              <a:off x="1868856" y="2184664"/>
              <a:ext cx="84355" cy="17516"/>
            </a:xfrm>
            <a:custGeom>
              <a:rect b="b" l="l" r="r" t="t"/>
              <a:pathLst>
                <a:path extrusionOk="0" fill="none" h="1319" w="6352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solidFill>
              <a:schemeClr val="lt2"/>
            </a:solidFill>
            <a:ln cap="flat" cmpd="sng" w="1825">
              <a:solidFill>
                <a:srgbClr val="A5B7C5"/>
              </a:solidFill>
              <a:prstDash val="solid"/>
              <a:miter lim="1209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2" name="Google Shape;342;p30"/>
            <p:cNvGrpSpPr/>
            <p:nvPr/>
          </p:nvGrpSpPr>
          <p:grpSpPr>
            <a:xfrm>
              <a:off x="1914962" y="2163191"/>
              <a:ext cx="53024" cy="45574"/>
              <a:chOff x="4114878" y="3200169"/>
              <a:chExt cx="31405" cy="26993"/>
            </a:xfrm>
          </p:grpSpPr>
          <p:sp>
            <p:nvSpPr>
              <p:cNvPr id="343" name="Google Shape;343;p30"/>
              <p:cNvSpPr/>
              <p:nvPr/>
            </p:nvSpPr>
            <p:spPr>
              <a:xfrm>
                <a:off x="4114878" y="3200169"/>
                <a:ext cx="31405" cy="26993"/>
              </a:xfrm>
              <a:custGeom>
                <a:rect b="b" l="l" r="r" t="t"/>
                <a:pathLst>
                  <a:path extrusionOk="0" h="3432" w="3993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7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4127721" y="3209835"/>
                <a:ext cx="8950" cy="7684"/>
              </a:xfrm>
              <a:custGeom>
                <a:rect b="b" l="l" r="r" t="t"/>
                <a:pathLst>
                  <a:path extrusionOk="0" h="977" w="1138">
                    <a:moveTo>
                      <a:pt x="654" y="1"/>
                    </a:moveTo>
                    <a:cubicBezTo>
                      <a:pt x="218" y="1"/>
                      <a:pt x="1" y="521"/>
                      <a:pt x="303" y="836"/>
                    </a:cubicBezTo>
                    <a:cubicBezTo>
                      <a:pt x="400" y="933"/>
                      <a:pt x="519" y="976"/>
                      <a:pt x="637" y="976"/>
                    </a:cubicBezTo>
                    <a:cubicBezTo>
                      <a:pt x="887" y="976"/>
                      <a:pt x="1129" y="781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30"/>
            <p:cNvGrpSpPr/>
            <p:nvPr/>
          </p:nvGrpSpPr>
          <p:grpSpPr>
            <a:xfrm>
              <a:off x="1836893" y="2180693"/>
              <a:ext cx="53183" cy="45428"/>
              <a:chOff x="4068639" y="3210535"/>
              <a:chExt cx="31499" cy="26906"/>
            </a:xfrm>
          </p:grpSpPr>
          <p:sp>
            <p:nvSpPr>
              <p:cNvPr id="346" name="Google Shape;346;p30"/>
              <p:cNvSpPr/>
              <p:nvPr/>
            </p:nvSpPr>
            <p:spPr>
              <a:xfrm>
                <a:off x="4068639" y="3210535"/>
                <a:ext cx="31499" cy="26906"/>
              </a:xfrm>
              <a:custGeom>
                <a:rect b="b" l="l" r="r" t="t"/>
                <a:pathLst>
                  <a:path extrusionOk="0" h="3421" w="4005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4081577" y="3220209"/>
                <a:ext cx="8856" cy="7582"/>
              </a:xfrm>
              <a:custGeom>
                <a:rect b="b" l="l" r="r" t="t"/>
                <a:pathLst>
                  <a:path extrusionOk="0" h="964" w="1126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7" y="964"/>
                      <a:pt x="1126" y="771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30"/>
            <p:cNvGrpSpPr/>
            <p:nvPr/>
          </p:nvGrpSpPr>
          <p:grpSpPr>
            <a:xfrm>
              <a:off x="1532970" y="1964268"/>
              <a:ext cx="592919" cy="271322"/>
              <a:chOff x="3888633" y="3082351"/>
              <a:chExt cx="351172" cy="160698"/>
            </a:xfrm>
          </p:grpSpPr>
          <p:sp>
            <p:nvSpPr>
              <p:cNvPr id="349" name="Google Shape;349;p30"/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rect b="b" l="l" r="r" t="t"/>
                <a:pathLst>
                  <a:path extrusionOk="0" fill="none" h="20432" w="44166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rect b="b" l="l" r="r" t="t"/>
                <a:pathLst>
                  <a:path extrusionOk="0" fill="none" h="8916" w="9279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rect b="b" l="l" r="r" t="t"/>
                <a:pathLst>
                  <a:path extrusionOk="0" fill="none" h="2493" w="10114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rect b="b" l="l" r="r" t="t"/>
                <a:pathLst>
                  <a:path extrusionOk="0" fill="none" h="5360" w="13792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0"/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rect b="b" l="l" r="r" t="t"/>
                <a:pathLst>
                  <a:path extrusionOk="0" fill="none" h="10549" w="219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0"/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rect b="b" l="l" r="r" t="t"/>
                <a:pathLst>
                  <a:path extrusionOk="0" fill="none" h="8081" w="328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5" name="Google Shape;355;p30"/>
            <p:cNvGrpSpPr/>
            <p:nvPr/>
          </p:nvGrpSpPr>
          <p:grpSpPr>
            <a:xfrm>
              <a:off x="1963630" y="1938240"/>
              <a:ext cx="63794" cy="54631"/>
              <a:chOff x="4143703" y="3066935"/>
              <a:chExt cx="37783" cy="32357"/>
            </a:xfrm>
          </p:grpSpPr>
          <p:sp>
            <p:nvSpPr>
              <p:cNvPr id="356" name="Google Shape;356;p30"/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0"/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" name="Google Shape;358;p30"/>
            <p:cNvGrpSpPr/>
            <p:nvPr/>
          </p:nvGrpSpPr>
          <p:grpSpPr>
            <a:xfrm>
              <a:off x="1796245" y="2000082"/>
              <a:ext cx="63794" cy="54790"/>
              <a:chOff x="4044565" y="3103563"/>
              <a:chExt cx="37783" cy="32451"/>
            </a:xfrm>
          </p:grpSpPr>
          <p:sp>
            <p:nvSpPr>
              <p:cNvPr id="359" name="Google Shape;359;p30"/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rect b="b" l="l" r="r" t="t"/>
                <a:pathLst>
                  <a:path extrusionOk="0" h="4126" w="4804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rect b="b" l="l" r="r" t="t"/>
                <a:pathLst>
                  <a:path extrusionOk="0" h="1659" w="1658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30"/>
            <p:cNvGrpSpPr/>
            <p:nvPr/>
          </p:nvGrpSpPr>
          <p:grpSpPr>
            <a:xfrm>
              <a:off x="1750471" y="2143046"/>
              <a:ext cx="63780" cy="54631"/>
              <a:chOff x="4017454" y="3188237"/>
              <a:chExt cx="37776" cy="32357"/>
            </a:xfrm>
          </p:grpSpPr>
          <p:sp>
            <p:nvSpPr>
              <p:cNvPr id="362" name="Google Shape;362;p30"/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rect b="b" l="l" r="r" t="t"/>
                <a:pathLst>
                  <a:path extrusionOk="0" h="1659" w="1658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30"/>
            <p:cNvGrpSpPr/>
            <p:nvPr/>
          </p:nvGrpSpPr>
          <p:grpSpPr>
            <a:xfrm>
              <a:off x="1588544" y="2091164"/>
              <a:ext cx="63794" cy="54631"/>
              <a:chOff x="3921548" y="3157509"/>
              <a:chExt cx="37783" cy="32357"/>
            </a:xfrm>
          </p:grpSpPr>
          <p:sp>
            <p:nvSpPr>
              <p:cNvPr id="365" name="Google Shape;365;p30"/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0"/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" name="Google Shape;367;p30"/>
            <p:cNvGrpSpPr/>
            <p:nvPr/>
          </p:nvGrpSpPr>
          <p:grpSpPr>
            <a:xfrm>
              <a:off x="1618104" y="2182526"/>
              <a:ext cx="63794" cy="54671"/>
              <a:chOff x="3939056" y="3211620"/>
              <a:chExt cx="37783" cy="32380"/>
            </a:xfrm>
          </p:grpSpPr>
          <p:sp>
            <p:nvSpPr>
              <p:cNvPr id="368" name="Google Shape;368;p30"/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rect b="b" l="l" r="r" t="t"/>
                <a:pathLst>
                  <a:path extrusionOk="0" h="4117" w="4804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30"/>
            <p:cNvGrpSpPr/>
            <p:nvPr/>
          </p:nvGrpSpPr>
          <p:grpSpPr>
            <a:xfrm>
              <a:off x="2018567" y="2056479"/>
              <a:ext cx="53024" cy="45468"/>
              <a:chOff x="4176240" y="3136965"/>
              <a:chExt cx="31405" cy="26930"/>
            </a:xfrm>
          </p:grpSpPr>
          <p:sp>
            <p:nvSpPr>
              <p:cNvPr id="371" name="Google Shape;371;p30"/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rect b="b" l="l" r="r" t="t"/>
                <a:pathLst>
                  <a:path extrusionOk="0" h="3424" w="3993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30"/>
            <p:cNvGrpSpPr/>
            <p:nvPr/>
          </p:nvGrpSpPr>
          <p:grpSpPr>
            <a:xfrm>
              <a:off x="1945809" y="2082865"/>
              <a:ext cx="53183" cy="45588"/>
              <a:chOff x="4133148" y="3152593"/>
              <a:chExt cx="31499" cy="27001"/>
            </a:xfrm>
          </p:grpSpPr>
          <p:sp>
            <p:nvSpPr>
              <p:cNvPr id="374" name="Google Shape;374;p30"/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rect b="b" l="l" r="r" t="t"/>
                <a:pathLst>
                  <a:path extrusionOk="0" h="3433" w="4005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0"/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" name="Google Shape;376;p30"/>
            <p:cNvGrpSpPr/>
            <p:nvPr/>
          </p:nvGrpSpPr>
          <p:grpSpPr>
            <a:xfrm>
              <a:off x="2093913" y="1949382"/>
              <a:ext cx="53183" cy="45415"/>
              <a:chOff x="4220866" y="3073534"/>
              <a:chExt cx="31499" cy="26898"/>
            </a:xfrm>
          </p:grpSpPr>
          <p:sp>
            <p:nvSpPr>
              <p:cNvPr id="377" name="Google Shape;377;p30"/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rect b="b" l="l" r="r" t="t"/>
                <a:pathLst>
                  <a:path extrusionOk="0" h="968" w="969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30"/>
            <p:cNvGrpSpPr/>
            <p:nvPr/>
          </p:nvGrpSpPr>
          <p:grpSpPr>
            <a:xfrm>
              <a:off x="1501007" y="2214104"/>
              <a:ext cx="53183" cy="45428"/>
              <a:chOff x="3869702" y="3230323"/>
              <a:chExt cx="31499" cy="26906"/>
            </a:xfrm>
          </p:grpSpPr>
          <p:sp>
            <p:nvSpPr>
              <p:cNvPr id="380" name="Google Shape;380;p30"/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rect b="b" l="l" r="r" t="t"/>
                <a:pathLst>
                  <a:path extrusionOk="0" h="3421" w="4005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" name="Google Shape;382;p30"/>
            <p:cNvGrpSpPr/>
            <p:nvPr/>
          </p:nvGrpSpPr>
          <p:grpSpPr>
            <a:xfrm>
              <a:off x="2217118" y="1958000"/>
              <a:ext cx="454775" cy="526735"/>
              <a:chOff x="4293838" y="3078639"/>
              <a:chExt cx="269353" cy="311973"/>
            </a:xfrm>
          </p:grpSpPr>
          <p:sp>
            <p:nvSpPr>
              <p:cNvPr id="383" name="Google Shape;383;p30"/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rect b="b" l="l" r="r" t="t"/>
                <a:pathLst>
                  <a:path extrusionOk="0" fill="none" h="39666" w="34247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rect b="b" l="l" r="r" t="t"/>
                <a:pathLst>
                  <a:path extrusionOk="0" fill="none" h="8856" w="7949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0"/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rect b="b" l="l" r="r" t="t"/>
                <a:pathLst>
                  <a:path extrusionOk="0" fill="none" h="12545" w="3315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rect b="b" l="l" r="r" t="t"/>
                <a:pathLst>
                  <a:path extrusionOk="0" fill="none" h="14057" w="7634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rect b="b" l="l" r="r" t="t"/>
                <a:pathLst>
                  <a:path extrusionOk="0" fill="none" h="2553" w="10464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rect b="b" l="l" r="r" t="t"/>
                <a:pathLst>
                  <a:path extrusionOk="0" fill="none" h="11505" w="3799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0"/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rect b="b" l="l" r="r" t="t"/>
                <a:pathLst>
                  <a:path extrusionOk="0" fill="none" h="5227" w="9606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0"/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rect b="b" l="l" r="r" t="t"/>
                <a:pathLst>
                  <a:path extrusionOk="0" fill="none" h="3437" w="5771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rect b="b" l="l" r="r" t="t"/>
                <a:pathLst>
                  <a:path extrusionOk="0" fill="none" h="9667" w="4937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rect b="b" l="l" r="r" t="t"/>
                <a:pathLst>
                  <a:path extrusionOk="0" fill="none" h="15509" w="4464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rect b="b" l="l" r="r" t="t"/>
                <a:pathLst>
                  <a:path extrusionOk="0" fill="none" h="7319" w="1292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rect b="b" l="l" r="r" t="t"/>
                <a:pathLst>
                  <a:path extrusionOk="0" fill="none" h="10138" w="8445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rect b="b" l="l" r="r" t="t"/>
                <a:pathLst>
                  <a:path extrusionOk="0" fill="none" h="15690" w="5324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0"/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rect b="b" l="l" r="r" t="t"/>
                <a:pathLst>
                  <a:path extrusionOk="0" fill="none" h="5759" w="13441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rect b="b" l="l" r="r" t="t"/>
                <a:pathLst>
                  <a:path extrusionOk="0" fill="none" h="11420" w="5904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rect b="b" l="l" r="r" t="t"/>
                <a:pathLst>
                  <a:path extrusionOk="0" fill="none" h="10803" w="7428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0"/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rect b="b" l="l" r="r" t="t"/>
                <a:pathLst>
                  <a:path extrusionOk="0" fill="none" h="4671" w="11009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30"/>
            <p:cNvGrpSpPr/>
            <p:nvPr/>
          </p:nvGrpSpPr>
          <p:grpSpPr>
            <a:xfrm>
              <a:off x="2629639" y="2402762"/>
              <a:ext cx="63780" cy="54671"/>
              <a:chOff x="4538164" y="3342061"/>
              <a:chExt cx="37776" cy="32380"/>
            </a:xfrm>
          </p:grpSpPr>
          <p:sp>
            <p:nvSpPr>
              <p:cNvPr id="401" name="Google Shape;401;p30"/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rect b="b" l="l" r="r" t="t"/>
                <a:pathLst>
                  <a:path extrusionOk="0" h="4117" w="4803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30"/>
            <p:cNvGrpSpPr/>
            <p:nvPr/>
          </p:nvGrpSpPr>
          <p:grpSpPr>
            <a:xfrm>
              <a:off x="2179206" y="2154028"/>
              <a:ext cx="63794" cy="54737"/>
              <a:chOff x="4271383" y="3194742"/>
              <a:chExt cx="37783" cy="32420"/>
            </a:xfrm>
          </p:grpSpPr>
          <p:sp>
            <p:nvSpPr>
              <p:cNvPr id="404" name="Google Shape;404;p30"/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rect b="b" l="l" r="r" t="t"/>
                <a:pathLst>
                  <a:path extrusionOk="0" h="4122" w="4804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30"/>
            <p:cNvGrpSpPr/>
            <p:nvPr/>
          </p:nvGrpSpPr>
          <p:grpSpPr>
            <a:xfrm>
              <a:off x="2201210" y="1967149"/>
              <a:ext cx="63794" cy="54631"/>
              <a:chOff x="4284416" y="3084058"/>
              <a:chExt cx="37783" cy="32357"/>
            </a:xfrm>
          </p:grpSpPr>
          <p:sp>
            <p:nvSpPr>
              <p:cNvPr id="407" name="Google Shape;407;p30"/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0"/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rect b="b" l="l" r="r" t="t"/>
                <a:pathLst>
                  <a:path extrusionOk="0" h="1659" w="1658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9" name="Google Shape;409;p30"/>
            <p:cNvGrpSpPr/>
            <p:nvPr/>
          </p:nvGrpSpPr>
          <p:grpSpPr>
            <a:xfrm>
              <a:off x="2529234" y="2327628"/>
              <a:ext cx="63780" cy="54790"/>
              <a:chOff x="4478697" y="3297561"/>
              <a:chExt cx="37776" cy="32451"/>
            </a:xfrm>
          </p:grpSpPr>
          <p:sp>
            <p:nvSpPr>
              <p:cNvPr id="410" name="Google Shape;410;p30"/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rect b="b" l="l" r="r" t="t"/>
                <a:pathLst>
                  <a:path extrusionOk="0" h="4126" w="4803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0"/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rect b="b" l="l" r="r" t="t"/>
                <a:pathLst>
                  <a:path extrusionOk="0" h="1658" w="1659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2" name="Google Shape;412;p30"/>
            <p:cNvGrpSpPr/>
            <p:nvPr/>
          </p:nvGrpSpPr>
          <p:grpSpPr>
            <a:xfrm>
              <a:off x="2416307" y="2385287"/>
              <a:ext cx="63780" cy="54790"/>
              <a:chOff x="4411813" y="3331711"/>
              <a:chExt cx="37776" cy="32451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rect b="b" l="l" r="r" t="t"/>
                <a:pathLst>
                  <a:path extrusionOk="0" h="4126" w="4803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rect b="b" l="l" r="r" t="t"/>
                <a:pathLst>
                  <a:path extrusionOk="0" h="1659" w="1659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" name="Google Shape;415;p30"/>
            <p:cNvGrpSpPr/>
            <p:nvPr/>
          </p:nvGrpSpPr>
          <p:grpSpPr>
            <a:xfrm>
              <a:off x="2291655" y="2458695"/>
              <a:ext cx="63780" cy="54631"/>
              <a:chOff x="4337984" y="3375188"/>
              <a:chExt cx="37776" cy="32357"/>
            </a:xfrm>
          </p:grpSpPr>
          <p:sp>
            <p:nvSpPr>
              <p:cNvPr id="416" name="Google Shape;416;p30"/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rect b="b" l="l" r="r" t="t"/>
                <a:pathLst>
                  <a:path extrusionOk="0" h="1659" w="1659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2556536" y="1978078"/>
              <a:ext cx="63953" cy="54790"/>
              <a:chOff x="4494867" y="3090530"/>
              <a:chExt cx="37878" cy="32451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rect b="b" l="l" r="r" t="t"/>
                <a:pathLst>
                  <a:path extrusionOk="0" h="4126" w="4816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p30"/>
            <p:cNvGrpSpPr/>
            <p:nvPr/>
          </p:nvGrpSpPr>
          <p:grpSpPr>
            <a:xfrm>
              <a:off x="2607622" y="2176032"/>
              <a:ext cx="63794" cy="54737"/>
              <a:chOff x="4525124" y="3207774"/>
              <a:chExt cx="37783" cy="32420"/>
            </a:xfrm>
          </p:grpSpPr>
          <p:sp>
            <p:nvSpPr>
              <p:cNvPr id="422" name="Google Shape;422;p30"/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rect b="b" l="l" r="r" t="t"/>
                <a:pathLst>
                  <a:path extrusionOk="0" h="4122" w="4804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0"/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4" name="Google Shape;424;p30"/>
            <p:cNvGrpSpPr/>
            <p:nvPr/>
          </p:nvGrpSpPr>
          <p:grpSpPr>
            <a:xfrm>
              <a:off x="2464816" y="2123194"/>
              <a:ext cx="53183" cy="45415"/>
              <a:chOff x="4440544" y="3176479"/>
              <a:chExt cx="31499" cy="26898"/>
            </a:xfrm>
          </p:grpSpPr>
          <p:sp>
            <p:nvSpPr>
              <p:cNvPr id="425" name="Google Shape;425;p30"/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" name="Google Shape;427;p30"/>
            <p:cNvGrpSpPr/>
            <p:nvPr/>
          </p:nvGrpSpPr>
          <p:grpSpPr>
            <a:xfrm>
              <a:off x="2312862" y="2089292"/>
              <a:ext cx="53024" cy="45588"/>
              <a:chOff x="4350545" y="3156400"/>
              <a:chExt cx="31405" cy="27001"/>
            </a:xfrm>
          </p:grpSpPr>
          <p:sp>
            <p:nvSpPr>
              <p:cNvPr id="428" name="Google Shape;428;p30"/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rect b="b" l="l" r="r" t="t"/>
                <a:pathLst>
                  <a:path extrusionOk="0" h="3433" w="3993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30"/>
            <p:cNvGrpSpPr/>
            <p:nvPr/>
          </p:nvGrpSpPr>
          <p:grpSpPr>
            <a:xfrm>
              <a:off x="2357028" y="2255867"/>
              <a:ext cx="53024" cy="45588"/>
              <a:chOff x="4376703" y="3255058"/>
              <a:chExt cx="31405" cy="27001"/>
            </a:xfrm>
          </p:grpSpPr>
          <p:sp>
            <p:nvSpPr>
              <p:cNvPr id="431" name="Google Shape;431;p30"/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rect b="b" l="l" r="r" t="t"/>
                <a:pathLst>
                  <a:path extrusionOk="0" h="3433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0"/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" name="Google Shape;433;p30"/>
            <p:cNvGrpSpPr/>
            <p:nvPr/>
          </p:nvGrpSpPr>
          <p:grpSpPr>
            <a:xfrm>
              <a:off x="2280407" y="2304151"/>
              <a:ext cx="53024" cy="45495"/>
              <a:chOff x="4331322" y="3283656"/>
              <a:chExt cx="31405" cy="26945"/>
            </a:xfrm>
          </p:grpSpPr>
          <p:sp>
            <p:nvSpPr>
              <p:cNvPr id="434" name="Google Shape;434;p30"/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rect b="b" l="l" r="r" t="t"/>
                <a:pathLst>
                  <a:path extrusionOk="0" h="3426" w="3993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0"/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6" name="Google Shape;436;p30"/>
            <p:cNvGrpSpPr/>
            <p:nvPr/>
          </p:nvGrpSpPr>
          <p:grpSpPr>
            <a:xfrm>
              <a:off x="2363456" y="1936461"/>
              <a:ext cx="53024" cy="45481"/>
              <a:chOff x="4380510" y="3065882"/>
              <a:chExt cx="31405" cy="26938"/>
            </a:xfrm>
          </p:grpSpPr>
          <p:sp>
            <p:nvSpPr>
              <p:cNvPr id="437" name="Google Shape;437;p30"/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rect b="b" l="l" r="r" t="t"/>
                <a:pathLst>
                  <a:path extrusionOk="0" h="3425" w="3993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0"/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rect b="b" l="l" r="r" t="t"/>
                <a:pathLst>
                  <a:path extrusionOk="0" h="976" w="1138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9" name="Google Shape;439;p30"/>
            <p:cNvSpPr/>
            <p:nvPr/>
          </p:nvSpPr>
          <p:spPr>
            <a:xfrm>
              <a:off x="3267840" y="3092899"/>
              <a:ext cx="13" cy="13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 cap="flat" cmpd="sng" w="1825">
              <a:solidFill>
                <a:srgbClr val="A5B7C5"/>
              </a:solidFill>
              <a:prstDash val="solid"/>
              <a:miter lim="1209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0" name="Google Shape;440;p30"/>
            <p:cNvGrpSpPr/>
            <p:nvPr/>
          </p:nvGrpSpPr>
          <p:grpSpPr>
            <a:xfrm>
              <a:off x="2698863" y="2169074"/>
              <a:ext cx="2101776" cy="1722839"/>
              <a:chOff x="4579164" y="3203653"/>
              <a:chExt cx="1244833" cy="1020397"/>
            </a:xfrm>
          </p:grpSpPr>
          <p:sp>
            <p:nvSpPr>
              <p:cNvPr id="441" name="Google Shape;441;p30"/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rect b="b" l="l" r="r" t="t"/>
                <a:pathLst>
                  <a:path extrusionOk="0" fill="none" h="630" w="7501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0"/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rect b="b" l="l" r="r" t="t"/>
                <a:pathLst>
                  <a:path extrusionOk="0" fill="none" h="9836" w="8409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3" name="Google Shape;443;p3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444" name="Google Shape;444;p30"/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rect b="b" l="l" r="r" t="t"/>
                  <a:pathLst>
                    <a:path extrusionOk="0" fill="none" h="2831" w="8807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30"/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rect b="b" l="l" r="r" t="t"/>
                  <a:pathLst>
                    <a:path extrusionOk="0" fill="none" h="1803" w="8892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46" name="Google Shape;446;p3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447" name="Google Shape;447;p30"/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rect b="b" l="l" r="r" t="t"/>
                    <a:pathLst>
                      <a:path extrusionOk="0" fill="none" h="13066" w="3038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" name="Google Shape;448;p30"/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rect b="b" l="l" r="r" t="t"/>
                    <a:pathLst>
                      <a:path extrusionOk="0" fill="none" h="10077" w="13234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" name="Google Shape;449;p30"/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rect b="b" l="l" r="r" t="t"/>
                    <a:pathLst>
                      <a:path extrusionOk="0" fill="none" h="10090" w="5832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0" name="Google Shape;450;p30"/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rect b="b" l="l" r="r" t="t"/>
                    <a:pathLst>
                      <a:path extrusionOk="0" fill="none" h="3135" w="10719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1" name="Google Shape;451;p30"/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rect b="b" l="l" r="r" t="t"/>
                    <a:pathLst>
                      <a:path extrusionOk="0" fill="none" h="6956" w="2505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30"/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rect b="b" l="l" r="r" t="t"/>
                    <a:pathLst>
                      <a:path extrusionOk="0" fill="none" h="1307" w="9521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30"/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rect b="b" l="l" r="r" t="t"/>
                    <a:pathLst>
                      <a:path extrusionOk="0" fill="none" h="8081" w="12593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30"/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rect b="b" l="l" r="r" t="t"/>
                    <a:pathLst>
                      <a:path extrusionOk="0" fill="none" h="6473" w="11118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55" name="Google Shape;455;p3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456" name="Google Shape;456;p30"/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rect b="b" l="l" r="r" t="t"/>
                      <a:pathLst>
                        <a:path extrusionOk="0" fill="none" h="2674" w="6739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57" name="Google Shape;457;p30"/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rect b="b" l="l" r="r" t="t"/>
                      <a:pathLst>
                        <a:path extrusionOk="0" fill="none" h="8033" w="5554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58" name="Google Shape;458;p30"/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rect b="b" l="l" r="r" t="t"/>
                      <a:pathLst>
                        <a:path extrusionOk="0" fill="none" h="9049" w="14263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59" name="Google Shape;459;p30"/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rect b="b" l="l" r="r" t="t"/>
                      <a:pathLst>
                        <a:path extrusionOk="0" fill="none" h="10162" w="9848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0" name="Google Shape;460;p30"/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rect b="b" l="l" r="r" t="t"/>
                      <a:pathLst>
                        <a:path extrusionOk="0" fill="none" h="6714" w="259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1" name="Google Shape;461;p30"/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rect b="b" l="l" r="r" t="t"/>
                      <a:pathLst>
                        <a:path extrusionOk="0" fill="none" h="12388" w="5831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2" name="Google Shape;462;p30"/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rect b="b" l="l" r="r" t="t"/>
                      <a:pathLst>
                        <a:path extrusionOk="0" fill="none" h="4755" w="5711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3" name="Google Shape;463;p30"/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rect b="b" l="l" r="r" t="t"/>
                      <a:pathLst>
                        <a:path extrusionOk="0" fill="none" h="2384" w="9945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4" name="Google Shape;464;p30"/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rect b="b" l="l" r="r" t="t"/>
                      <a:pathLst>
                        <a:path extrusionOk="0" fill="none" h="2457" w="14723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5" name="Google Shape;465;p30"/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rect b="b" l="l" r="r" t="t"/>
                      <a:pathLst>
                        <a:path extrusionOk="0" fill="none" h="6509" w="513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6" name="Google Shape;466;p30"/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rect b="b" l="l" r="r" t="t"/>
                      <a:pathLst>
                        <a:path extrusionOk="0" fill="none" h="6993" w="3219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7" name="Google Shape;467;p30"/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rect b="b" l="l" r="r" t="t"/>
                      <a:pathLst>
                        <a:path extrusionOk="0" fill="none" h="884" w="9194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8" name="Google Shape;468;p30"/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rect b="b" l="l" r="r" t="t"/>
                      <a:pathLst>
                        <a:path extrusionOk="0" fill="none" h="7525" w="3328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69" name="Google Shape;469;p30"/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rect b="b" l="l" r="r" t="t"/>
                      <a:pathLst>
                        <a:path extrusionOk="0" fill="none" h="12763" w="3339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470" name="Google Shape;470;p3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471" name="Google Shape;471;p30"/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rect b="b" l="l" r="r" t="t"/>
                        <a:pathLst>
                          <a:path extrusionOk="0" fill="none" h="13549" w="9461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2" name="Google Shape;472;p30"/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rect b="b" l="l" r="r" t="t"/>
                        <a:pathLst>
                          <a:path extrusionOk="0" fill="none" h="7465" w="13476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3" name="Google Shape;473;p30"/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rect b="b" l="l" r="r" t="t"/>
                        <a:pathLst>
                          <a:path extrusionOk="0" fill="none" h="6969" w="15231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4" name="Google Shape;474;p30"/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rect b="b" l="l" r="r" t="t"/>
                        <a:pathLst>
                          <a:path extrusionOk="0" fill="none" h="9134" w="3425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5" name="Google Shape;475;p30"/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rect b="b" l="l" r="r" t="t"/>
                        <a:pathLst>
                          <a:path extrusionOk="0" fill="none" h="10320" w="340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6" name="Google Shape;476;p30"/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rect b="b" l="l" r="r" t="t"/>
                        <a:pathLst>
                          <a:path extrusionOk="0" fill="none" h="66195" w="88235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7" name="Google Shape;477;p30"/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rect b="b" l="l" r="r" t="t"/>
                        <a:pathLst>
                          <a:path extrusionOk="0" fill="none" h="40223" w="69242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8" name="Google Shape;478;p30"/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rect b="b" l="l" r="r" t="t"/>
                        <a:pathLst>
                          <a:path extrusionOk="0" fill="none" h="34054" w="1586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79" name="Google Shape;479;p30"/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rect b="b" l="l" r="r" t="t"/>
                        <a:pathLst>
                          <a:path extrusionOk="0" fill="none" h="10017" w="12666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0" name="Google Shape;480;p30"/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rect b="b" l="l" r="r" t="t"/>
                        <a:pathLst>
                          <a:path extrusionOk="0" fill="none" h="823" w="1990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1" name="Google Shape;481;p30"/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rect b="b" l="l" r="r" t="t"/>
                        <a:pathLst>
                          <a:path extrusionOk="0" fill="none" h="19816" w="9267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2" name="Google Shape;482;p30"/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rect b="b" l="l" r="r" t="t"/>
                        <a:pathLst>
                          <a:path extrusionOk="0" fill="none" h="14964" w="16054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3" name="Google Shape;483;p30"/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rect b="b" l="l" r="r" t="t"/>
                        <a:pathLst>
                          <a:path extrusionOk="0" fill="none" h="32384" w="7828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4" name="Google Shape;484;p30"/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rect b="b" l="l" r="r" t="t"/>
                        <a:pathLst>
                          <a:path extrusionOk="0" fill="none" h="1344" w="17989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5" name="Google Shape;485;p30"/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rect b="b" l="l" r="r" t="t"/>
                        <a:pathLst>
                          <a:path extrusionOk="0" fill="none" h="17384" w="230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6" name="Google Shape;486;p30"/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rect b="b" l="l" r="r" t="t"/>
                        <a:pathLst>
                          <a:path extrusionOk="0" fill="none" h="12570" w="13017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7" name="Google Shape;487;p30"/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rect b="b" l="l" r="r" t="t"/>
                        <a:pathLst>
                          <a:path extrusionOk="0" fill="none" h="12872" w="2034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8" name="Google Shape;488;p30"/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rect b="b" l="l" r="r" t="t"/>
                        <a:pathLst>
                          <a:path extrusionOk="0" fill="none" h="17106" w="11807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89" name="Google Shape;489;p30"/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rect b="b" l="l" r="r" t="t"/>
                        <a:pathLst>
                          <a:path extrusionOk="0" fill="none" h="7247" w="1915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90" name="Google Shape;490;p30"/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rect b="b" l="l" r="r" t="t"/>
                        <a:pathLst>
                          <a:path extrusionOk="0" fill="none" h="509" w="7549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91" name="Google Shape;491;p30"/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rect b="b" l="l" r="r" t="t"/>
                        <a:pathLst>
                          <a:path extrusionOk="0" fill="none" h="17360" w="9969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92" name="Google Shape;492;p30"/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rect b="b" l="l" r="r" t="t"/>
                        <a:pathLst>
                          <a:path extrusionOk="0" fill="none" h="15557" w="5179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93" name="Google Shape;493;p30"/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rect b="b" l="l" r="r" t="t"/>
                        <a:pathLst>
                          <a:path extrusionOk="0" fill="none" h="2481" w="14166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94" name="Google Shape;494;p30"/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rect b="b" l="l" r="r" t="t"/>
                        <a:pathLst>
                          <a:path extrusionOk="0" fill="none" h="5421" w="1009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495" name="Google Shape;495;p3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496" name="Google Shape;496;p30"/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rect b="b" l="l" r="r" t="t"/>
                          <a:pathLst>
                            <a:path extrusionOk="0" fill="none" h="485" w="4828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497" name="Google Shape;497;p3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498" name="Google Shape;498;p30"/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rect b="b" l="l" r="r" t="t"/>
                            <a:pathLst>
                              <a:path extrusionOk="0" fill="none" h="15497" w="18727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499" name="Google Shape;499;p30"/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rect b="b" l="l" r="r" t="t"/>
                            <a:pathLst>
                              <a:path extrusionOk="0" fill="none" h="15146" w="14384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500" name="Google Shape;500;p30"/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rect b="b" l="l" r="r" t="t"/>
                            <a:pathLst>
                              <a:path extrusionOk="0" fill="none" h="5771" w="5082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501" name="Google Shape;501;p30"/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rect b="b" l="l" r="r" t="t"/>
                            <a:pathLst>
                              <a:path extrusionOk="0" fill="none" h="3316" w="7707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502" name="Google Shape;502;p30"/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rect b="b" l="l" r="r" t="t"/>
                            <a:pathLst>
                              <a:path extrusionOk="0" fill="none" h="15146" w="4102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503" name="Google Shape;503;p3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rect b="b" l="l" r="r" t="t"/>
                            <a:pathLst>
                              <a:path extrusionOk="0" fill="none" h="9267" w="2904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504" name="Google Shape;504;p30"/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rect b="b" l="l" r="r" t="t"/>
                            <a:pathLst>
                              <a:path extrusionOk="0" fill="none" h="3666" w="767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505" name="Google Shape;505;p3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06" name="Google Shape;506;p30"/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rect b="b" l="l" r="r" t="t"/>
                              <a:pathLst>
                                <a:path extrusionOk="0" fill="none" h="11662" w="11819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07" name="Google Shape;507;p30"/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rect b="b" l="l" r="r" t="t"/>
                              <a:pathLst>
                                <a:path extrusionOk="0" fill="none" h="22610" w="4271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08" name="Google Shape;508;p30"/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rect b="b" l="l" r="r" t="t"/>
                              <a:pathLst>
                                <a:path extrusionOk="0" fill="none" h="26409" w="9025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09" name="Google Shape;509;p30"/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rect b="b" l="l" r="r" t="t"/>
                              <a:pathLst>
                                <a:path extrusionOk="0" fill="none" h="17711" w="5614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0" name="Google Shape;510;p30"/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rect b="b" l="l" r="r" t="t"/>
                              <a:pathLst>
                                <a:path extrusionOk="0" fill="none" h="21026" w="3219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1" name="Google Shape;511;p3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rect b="b" l="l" r="r" t="t"/>
                              <a:pathLst>
                                <a:path extrusionOk="0" fill="none" h="3207" w="13525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2" name="Google Shape;512;p30"/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rect b="b" l="l" r="r" t="t"/>
                              <a:pathLst>
                                <a:path extrusionOk="0" fill="none" h="10078" w="1561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3" name="Google Shape;513;p30"/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rect b="b" l="l" r="r" t="t"/>
                              <a:pathLst>
                                <a:path extrusionOk="0" fill="none" h="4392" w="12642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4" name="Google Shape;514;p3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rect b="b" l="l" r="r" t="t"/>
                              <a:pathLst>
                                <a:path extrusionOk="0" fill="none" h="15001" w="640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5" name="Google Shape;515;p30"/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rect b="b" l="l" r="r" t="t"/>
                              <a:pathLst>
                                <a:path extrusionOk="0" fill="none" h="11795" w="7126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6" name="Google Shape;516;p30"/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rect b="b" l="l" r="r" t="t"/>
                              <a:pathLst>
                                <a:path extrusionOk="0" fill="none" h="11348" w="4441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7" name="Google Shape;517;p30"/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rect b="b" l="l" r="r" t="t"/>
                              <a:pathLst>
                                <a:path extrusionOk="0" fill="none" h="9013" w="6327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18" name="Google Shape;518;p30"/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rect b="b" l="l" r="r" t="t"/>
                              <a:pathLst>
                                <a:path extrusionOk="0" fill="none" h="2577" w="10247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519" name="Google Shape;519;p3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20" name="Google Shape;520;p30"/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rect b="b" l="l" r="r" t="t"/>
                                <a:pathLst>
                                  <a:path extrusionOk="0" fill="none" h="6836" w="1182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21" name="Google Shape;521;p30"/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rect b="b" l="l" r="r" t="t"/>
                                <a:pathLst>
                                  <a:path extrusionOk="0" fill="none" h="1670" w="13162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22" name="Google Shape;522;p30"/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rect b="b" l="l" r="r" t="t"/>
                                <a:pathLst>
                                  <a:path extrusionOk="0" fill="none" h="16283" w="8239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23" name="Google Shape;523;p30"/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rect b="b" l="l" r="r" t="t"/>
                                <a:pathLst>
                                  <a:path extrusionOk="0" fill="none" h="20952" w="485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24" name="Google Shape;524;p30"/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rect b="b" l="l" r="r" t="t"/>
                                <a:pathLst>
                                  <a:path extrusionOk="0" fill="none" h="6739" w="4779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25" name="Google Shape;525;p30"/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rect b="b" l="l" r="r" t="t"/>
                                <a:pathLst>
                                  <a:path extrusionOk="0" fill="none" h="594" w="9086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26" name="Google Shape;526;p30"/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rect b="b" l="l" r="r" t="t"/>
                                <a:pathLst>
                                  <a:path extrusionOk="0" fill="none" h="4186" w="8723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527" name="Google Shape;527;p3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528" name="Google Shape;528;p30"/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4081" w="732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29" name="Google Shape;529;p30"/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803" w="1428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30" name="Google Shape;530;p30"/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77" w="3339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31" name="Google Shape;531;p30"/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8594" w="9412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32" name="Google Shape;532;p30"/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465" w="2844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533" name="Google Shape;533;p3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534" name="Google Shape;534;p30"/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72703" w="53735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35" name="Google Shape;535;p30"/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87013" w="153339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36" name="Google Shape;536;p30"/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45630" w="24703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37" name="Google Shape;537;p30"/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3182" w="3231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538" name="Google Shape;538;p30"/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rect b="b" l="l" r="r" t="t"/>
                            <a:pathLst>
                              <a:path extrusionOk="0" fill="none" h="5565" w="654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539" name="Google Shape;539;p30"/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rect b="b" l="l" r="r" t="t"/>
                            <a:pathLst>
                              <a:path extrusionOk="0" fill="none" h="2565" w="6872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540" name="Google Shape;540;p30"/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rect b="b" l="l" r="r" t="t"/>
                            <a:pathLst>
                              <a:path extrusionOk="0" fill="none" h="3969" w="3521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</p:grpSp>
                  </p:grpSp>
                  <p:sp>
                    <p:nvSpPr>
                      <p:cNvPr id="541" name="Google Shape;541;p30"/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rect b="b" l="l" r="r" t="t"/>
                        <a:pathLst>
                          <a:path extrusionOk="0" fill="none" h="21376" w="1857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</p:grpSp>
          </p:grpSp>
        </p:grpSp>
        <p:grpSp>
          <p:nvGrpSpPr>
            <p:cNvPr id="542" name="Google Shape;542;p30"/>
            <p:cNvGrpSpPr/>
            <p:nvPr/>
          </p:nvGrpSpPr>
          <p:grpSpPr>
            <a:xfrm>
              <a:off x="2726338" y="2836198"/>
              <a:ext cx="63780" cy="54790"/>
              <a:chOff x="4595437" y="3598775"/>
              <a:chExt cx="37776" cy="32451"/>
            </a:xfrm>
          </p:grpSpPr>
          <p:sp>
            <p:nvSpPr>
              <p:cNvPr id="543" name="Google Shape;543;p30"/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rect b="b" l="l" r="r" t="t"/>
                <a:pathLst>
                  <a:path extrusionOk="0" h="4126" w="4803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0"/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30"/>
            <p:cNvGrpSpPr/>
            <p:nvPr/>
          </p:nvGrpSpPr>
          <p:grpSpPr>
            <a:xfrm>
              <a:off x="2804726" y="2710695"/>
              <a:ext cx="63780" cy="54671"/>
              <a:chOff x="4641864" y="3524443"/>
              <a:chExt cx="37776" cy="32380"/>
            </a:xfrm>
          </p:grpSpPr>
          <p:sp>
            <p:nvSpPr>
              <p:cNvPr id="546" name="Google Shape;546;p30"/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rect b="b" l="l" r="r" t="t"/>
                <a:pathLst>
                  <a:path extrusionOk="0" h="4117" w="4803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0"/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rect b="b" l="l" r="r" t="t"/>
                <a:pathLst>
                  <a:path extrusionOk="0" h="1658" w="1659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" name="Google Shape;548;p30"/>
            <p:cNvGrpSpPr/>
            <p:nvPr/>
          </p:nvGrpSpPr>
          <p:grpSpPr>
            <a:xfrm>
              <a:off x="2815814" y="3334489"/>
              <a:ext cx="63780" cy="54631"/>
              <a:chOff x="4648431" y="3893901"/>
              <a:chExt cx="37776" cy="32357"/>
            </a:xfrm>
          </p:grpSpPr>
          <p:sp>
            <p:nvSpPr>
              <p:cNvPr id="549" name="Google Shape;549;p30"/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0"/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30"/>
            <p:cNvGrpSpPr/>
            <p:nvPr/>
          </p:nvGrpSpPr>
          <p:grpSpPr>
            <a:xfrm>
              <a:off x="2679595" y="3045784"/>
              <a:ext cx="63940" cy="54671"/>
              <a:chOff x="4567752" y="3722908"/>
              <a:chExt cx="37870" cy="32380"/>
            </a:xfrm>
          </p:grpSpPr>
          <p:sp>
            <p:nvSpPr>
              <p:cNvPr id="552" name="Google Shape;552;p30"/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rect b="b" l="l" r="r" t="t"/>
                <a:pathLst>
                  <a:path extrusionOk="0" h="4117" w="4815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0"/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rect b="b" l="l" r="r" t="t"/>
                <a:pathLst>
                  <a:path extrusionOk="0" h="1661" w="1936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30"/>
            <p:cNvGrpSpPr/>
            <p:nvPr/>
          </p:nvGrpSpPr>
          <p:grpSpPr>
            <a:xfrm>
              <a:off x="2763600" y="2926151"/>
              <a:ext cx="63794" cy="54631"/>
              <a:chOff x="4617506" y="3652052"/>
              <a:chExt cx="37783" cy="32357"/>
            </a:xfrm>
          </p:grpSpPr>
          <p:sp>
            <p:nvSpPr>
              <p:cNvPr id="555" name="Google Shape;555;p30"/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0"/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7" name="Google Shape;557;p30"/>
            <p:cNvGrpSpPr/>
            <p:nvPr/>
          </p:nvGrpSpPr>
          <p:grpSpPr>
            <a:xfrm>
              <a:off x="2968738" y="2760851"/>
              <a:ext cx="63940" cy="54631"/>
              <a:chOff x="4739005" y="3554149"/>
              <a:chExt cx="37870" cy="32357"/>
            </a:xfrm>
          </p:grpSpPr>
          <p:sp>
            <p:nvSpPr>
              <p:cNvPr id="558" name="Google Shape;558;p30"/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rect b="b" l="l" r="r" t="t"/>
                <a:pathLst>
                  <a:path extrusionOk="0" h="4114" w="4815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0"/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rect b="b" l="l" r="r" t="t"/>
                <a:pathLst>
                  <a:path extrusionOk="0" h="1659" w="1936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0" name="Google Shape;560;p30"/>
            <p:cNvGrpSpPr/>
            <p:nvPr/>
          </p:nvGrpSpPr>
          <p:grpSpPr>
            <a:xfrm>
              <a:off x="3082793" y="2889355"/>
              <a:ext cx="63780" cy="54644"/>
              <a:chOff x="4806557" y="3630258"/>
              <a:chExt cx="37776" cy="32364"/>
            </a:xfrm>
          </p:grpSpPr>
          <p:sp>
            <p:nvSpPr>
              <p:cNvPr id="561" name="Google Shape;561;p30"/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rect b="b" l="l" r="r" t="t"/>
                <a:pathLst>
                  <a:path extrusionOk="0" h="4115" w="4803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0"/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rect b="b" l="l" r="r" t="t"/>
                <a:pathLst>
                  <a:path extrusionOk="0" h="1658" w="1936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30"/>
            <p:cNvGrpSpPr/>
            <p:nvPr/>
          </p:nvGrpSpPr>
          <p:grpSpPr>
            <a:xfrm>
              <a:off x="2965365" y="3520983"/>
              <a:ext cx="63940" cy="54631"/>
              <a:chOff x="4737007" y="4004357"/>
              <a:chExt cx="37870" cy="32357"/>
            </a:xfrm>
          </p:grpSpPr>
          <p:sp>
            <p:nvSpPr>
              <p:cNvPr id="564" name="Google Shape;564;p30"/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rect b="b" l="l" r="r" t="t"/>
                <a:pathLst>
                  <a:path extrusionOk="0" h="4114" w="4815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0"/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rect b="b" l="l" r="r" t="t"/>
                <a:pathLst>
                  <a:path extrusionOk="0" h="1659" w="1658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" name="Google Shape;566;p30"/>
            <p:cNvGrpSpPr/>
            <p:nvPr/>
          </p:nvGrpSpPr>
          <p:grpSpPr>
            <a:xfrm>
              <a:off x="3027206" y="3865872"/>
              <a:ext cx="63780" cy="54631"/>
              <a:chOff x="4773634" y="4208627"/>
              <a:chExt cx="37776" cy="32357"/>
            </a:xfrm>
          </p:grpSpPr>
          <p:sp>
            <p:nvSpPr>
              <p:cNvPr id="567" name="Google Shape;567;p30"/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rect b="b" l="l" r="r" t="t"/>
                <a:pathLst>
                  <a:path extrusionOk="0" h="1658" w="1659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" name="Google Shape;569;p30"/>
            <p:cNvGrpSpPr/>
            <p:nvPr/>
          </p:nvGrpSpPr>
          <p:grpSpPr>
            <a:xfrm>
              <a:off x="3220778" y="3639859"/>
              <a:ext cx="63780" cy="54790"/>
              <a:chOff x="4888282" y="4074764"/>
              <a:chExt cx="37776" cy="32451"/>
            </a:xfrm>
          </p:grpSpPr>
          <p:sp>
            <p:nvSpPr>
              <p:cNvPr id="570" name="Google Shape;570;p30"/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rect b="b" l="l" r="r" t="t"/>
                <a:pathLst>
                  <a:path extrusionOk="0" h="4126" w="4803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rect b="b" l="l" r="r" t="t"/>
                <a:pathLst>
                  <a:path extrusionOk="0" h="1661" w="1936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30"/>
            <p:cNvGrpSpPr/>
            <p:nvPr/>
          </p:nvGrpSpPr>
          <p:grpSpPr>
            <a:xfrm>
              <a:off x="3242782" y="3183158"/>
              <a:ext cx="63780" cy="54644"/>
              <a:chOff x="4901315" y="3804271"/>
              <a:chExt cx="37776" cy="3236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rect b="b" l="l" r="r" t="t"/>
                <a:pathLst>
                  <a:path extrusionOk="0" h="4115" w="4803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rect b="b" l="l" r="r" t="t"/>
                <a:pathLst>
                  <a:path extrusionOk="0" h="1658" w="1937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" name="Google Shape;575;p30"/>
            <p:cNvGrpSpPr/>
            <p:nvPr/>
          </p:nvGrpSpPr>
          <p:grpSpPr>
            <a:xfrm>
              <a:off x="3183822" y="3032492"/>
              <a:ext cx="63900" cy="54631"/>
              <a:chOff x="4866394" y="3715035"/>
              <a:chExt cx="37846" cy="32357"/>
            </a:xfrm>
          </p:grpSpPr>
          <p:sp>
            <p:nvSpPr>
              <p:cNvPr id="576" name="Google Shape;576;p30"/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rect b="b" l="l" r="r" t="t"/>
                <a:pathLst>
                  <a:path extrusionOk="0" h="4114" w="4812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rect b="b" l="l" r="r" t="t"/>
                <a:pathLst>
                  <a:path extrusionOk="0" h="1666" w="1936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" name="Google Shape;578;p30"/>
            <p:cNvGrpSpPr/>
            <p:nvPr/>
          </p:nvGrpSpPr>
          <p:grpSpPr>
            <a:xfrm>
              <a:off x="3374340" y="3243141"/>
              <a:ext cx="63953" cy="54737"/>
              <a:chOff x="4979233" y="3839798"/>
              <a:chExt cx="37878" cy="32420"/>
            </a:xfrm>
          </p:grpSpPr>
          <p:sp>
            <p:nvSpPr>
              <p:cNvPr id="579" name="Google Shape;579;p30"/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rect b="b" l="l" r="r" t="t"/>
                <a:pathLst>
                  <a:path extrusionOk="0" h="4122" w="4816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0"/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" name="Google Shape;581;p30"/>
            <p:cNvGrpSpPr/>
            <p:nvPr/>
          </p:nvGrpSpPr>
          <p:grpSpPr>
            <a:xfrm>
              <a:off x="3055956" y="2971898"/>
              <a:ext cx="63794" cy="54671"/>
              <a:chOff x="4790662" y="3679147"/>
              <a:chExt cx="37783" cy="32380"/>
            </a:xfrm>
          </p:grpSpPr>
          <p:sp>
            <p:nvSpPr>
              <p:cNvPr id="582" name="Google Shape;582;p30"/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rect b="b" l="l" r="r" t="t"/>
                <a:pathLst>
                  <a:path extrusionOk="0" h="4117" w="4804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rect b="b" l="l" r="r" t="t"/>
                <a:pathLst>
                  <a:path extrusionOk="0" h="1662" w="1937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" name="Google Shape;584;p30"/>
            <p:cNvGrpSpPr/>
            <p:nvPr/>
          </p:nvGrpSpPr>
          <p:grpSpPr>
            <a:xfrm>
              <a:off x="3168405" y="2767119"/>
              <a:ext cx="63780" cy="54631"/>
              <a:chOff x="4857263" y="3557861"/>
              <a:chExt cx="37776" cy="32357"/>
            </a:xfrm>
          </p:grpSpPr>
          <p:sp>
            <p:nvSpPr>
              <p:cNvPr id="585" name="Google Shape;585;p30"/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rect b="b" l="l" r="r" t="t"/>
                <a:pathLst>
                  <a:path extrusionOk="0" h="1658" w="1949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30"/>
            <p:cNvGrpSpPr/>
            <p:nvPr/>
          </p:nvGrpSpPr>
          <p:grpSpPr>
            <a:xfrm>
              <a:off x="3213382" y="2919366"/>
              <a:ext cx="63794" cy="54671"/>
              <a:chOff x="4883902" y="3648033"/>
              <a:chExt cx="37783" cy="32380"/>
            </a:xfrm>
          </p:grpSpPr>
          <p:sp>
            <p:nvSpPr>
              <p:cNvPr id="588" name="Google Shape;588;p30"/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rect b="b" l="l" r="r" t="t"/>
                <a:pathLst>
                  <a:path extrusionOk="0" h="4117" w="4804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rect b="b" l="l" r="r" t="t"/>
                <a:pathLst>
                  <a:path extrusionOk="0" h="1654" w="1949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0" name="Google Shape;590;p30"/>
            <p:cNvGrpSpPr/>
            <p:nvPr/>
          </p:nvGrpSpPr>
          <p:grpSpPr>
            <a:xfrm>
              <a:off x="3253698" y="2411474"/>
              <a:ext cx="63953" cy="54631"/>
              <a:chOff x="4907780" y="3347220"/>
              <a:chExt cx="37878" cy="32357"/>
            </a:xfrm>
          </p:grpSpPr>
          <p:sp>
            <p:nvSpPr>
              <p:cNvPr id="591" name="Google Shape;591;p30"/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rect b="b" l="l" r="r" t="t"/>
                <a:pathLst>
                  <a:path extrusionOk="0" h="4114" w="4816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30"/>
            <p:cNvGrpSpPr/>
            <p:nvPr/>
          </p:nvGrpSpPr>
          <p:grpSpPr>
            <a:xfrm>
              <a:off x="3519230" y="3071519"/>
              <a:ext cx="63794" cy="54644"/>
              <a:chOff x="5065048" y="3738150"/>
              <a:chExt cx="37783" cy="32364"/>
            </a:xfrm>
          </p:grpSpPr>
          <p:sp>
            <p:nvSpPr>
              <p:cNvPr id="594" name="Google Shape;594;p30"/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rect b="b" l="l" r="r" t="t"/>
                <a:pathLst>
                  <a:path extrusionOk="0" h="4115" w="4804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0"/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rect b="b" l="l" r="r" t="t"/>
                <a:pathLst>
                  <a:path extrusionOk="0" h="1662" w="1936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" name="Google Shape;596;p30"/>
            <p:cNvGrpSpPr/>
            <p:nvPr/>
          </p:nvGrpSpPr>
          <p:grpSpPr>
            <a:xfrm>
              <a:off x="3530318" y="2305771"/>
              <a:ext cx="63794" cy="54631"/>
              <a:chOff x="5071616" y="3284615"/>
              <a:chExt cx="37783" cy="32357"/>
            </a:xfrm>
          </p:grpSpPr>
          <p:sp>
            <p:nvSpPr>
              <p:cNvPr id="597" name="Google Shape;597;p30"/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rect b="b" l="l" r="r" t="t"/>
                <a:pathLst>
                  <a:path extrusionOk="0" h="1659" w="1659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" name="Google Shape;599;p30"/>
            <p:cNvGrpSpPr/>
            <p:nvPr/>
          </p:nvGrpSpPr>
          <p:grpSpPr>
            <a:xfrm>
              <a:off x="4066681" y="3108276"/>
              <a:ext cx="63794" cy="54671"/>
              <a:chOff x="5389291" y="3759921"/>
              <a:chExt cx="37783" cy="32380"/>
            </a:xfrm>
          </p:grpSpPr>
          <p:sp>
            <p:nvSpPr>
              <p:cNvPr id="600" name="Google Shape;600;p30"/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rect b="b" l="l" r="r" t="t"/>
                <a:pathLst>
                  <a:path extrusionOk="0" h="4117" w="4804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rect b="b" l="l" r="r" t="t"/>
                <a:pathLst>
                  <a:path extrusionOk="0" h="1661" w="1937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2" name="Google Shape;602;p30"/>
            <p:cNvGrpSpPr/>
            <p:nvPr/>
          </p:nvGrpSpPr>
          <p:grpSpPr>
            <a:xfrm>
              <a:off x="4138004" y="2893869"/>
              <a:ext cx="63953" cy="54790"/>
              <a:chOff x="5431534" y="3632932"/>
              <a:chExt cx="37878" cy="32451"/>
            </a:xfrm>
          </p:grpSpPr>
          <p:sp>
            <p:nvSpPr>
              <p:cNvPr id="603" name="Google Shape;603;p30"/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rect b="b" l="l" r="r" t="t"/>
                <a:pathLst>
                  <a:path extrusionOk="0" h="4126" w="4816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rect b="b" l="l" r="r" t="t"/>
                <a:pathLst>
                  <a:path extrusionOk="0" h="1661" w="1937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" name="Google Shape;605;p30"/>
            <p:cNvGrpSpPr/>
            <p:nvPr/>
          </p:nvGrpSpPr>
          <p:grpSpPr>
            <a:xfrm>
              <a:off x="4322413" y="2745115"/>
              <a:ext cx="63794" cy="54631"/>
              <a:chOff x="5540755" y="3544829"/>
              <a:chExt cx="37783" cy="32357"/>
            </a:xfrm>
          </p:grpSpPr>
          <p:sp>
            <p:nvSpPr>
              <p:cNvPr id="606" name="Google Shape;606;p30"/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rect b="b" l="l" r="r" t="t"/>
                <a:pathLst>
                  <a:path extrusionOk="0" h="1658" w="1937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8" name="Google Shape;608;p30"/>
            <p:cNvGrpSpPr/>
            <p:nvPr/>
          </p:nvGrpSpPr>
          <p:grpSpPr>
            <a:xfrm>
              <a:off x="4387481" y="2521028"/>
              <a:ext cx="63780" cy="54631"/>
              <a:chOff x="5579293" y="3412107"/>
              <a:chExt cx="37776" cy="32357"/>
            </a:xfrm>
          </p:grpSpPr>
          <p:sp>
            <p:nvSpPr>
              <p:cNvPr id="609" name="Google Shape;609;p30"/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" name="Google Shape;611;p30"/>
            <p:cNvGrpSpPr/>
            <p:nvPr/>
          </p:nvGrpSpPr>
          <p:grpSpPr>
            <a:xfrm>
              <a:off x="4762395" y="2305771"/>
              <a:ext cx="63794" cy="54631"/>
              <a:chOff x="5801346" y="3284615"/>
              <a:chExt cx="37783" cy="32357"/>
            </a:xfrm>
          </p:grpSpPr>
          <p:sp>
            <p:nvSpPr>
              <p:cNvPr id="612" name="Google Shape;612;p30"/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rect b="b" l="l" r="r" t="t"/>
                <a:pathLst>
                  <a:path extrusionOk="0" h="1659" w="1658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4" name="Google Shape;614;p30"/>
            <p:cNvGrpSpPr/>
            <p:nvPr/>
          </p:nvGrpSpPr>
          <p:grpSpPr>
            <a:xfrm>
              <a:off x="4698628" y="2499010"/>
              <a:ext cx="63780" cy="54644"/>
              <a:chOff x="5763578" y="3399067"/>
              <a:chExt cx="37776" cy="32364"/>
            </a:xfrm>
          </p:grpSpPr>
          <p:sp>
            <p:nvSpPr>
              <p:cNvPr id="615" name="Google Shape;615;p30"/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rect b="b" l="l" r="r" t="t"/>
                <a:pathLst>
                  <a:path extrusionOk="0" h="4115" w="4803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rect b="b" l="l" r="r" t="t"/>
                <a:pathLst>
                  <a:path extrusionOk="0" h="1658" w="1937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7" name="Google Shape;617;p30"/>
            <p:cNvGrpSpPr/>
            <p:nvPr/>
          </p:nvGrpSpPr>
          <p:grpSpPr>
            <a:xfrm>
              <a:off x="4077769" y="2215166"/>
              <a:ext cx="63780" cy="54644"/>
              <a:chOff x="5395858" y="3230952"/>
              <a:chExt cx="37776" cy="32364"/>
            </a:xfrm>
          </p:grpSpPr>
          <p:sp>
            <p:nvSpPr>
              <p:cNvPr id="618" name="Google Shape;618;p30"/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rect b="b" l="l" r="r" t="t"/>
                <a:pathLst>
                  <a:path extrusionOk="0" h="4115" w="4803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rect b="b" l="l" r="r" t="t"/>
                <a:pathLst>
                  <a:path extrusionOk="0" h="1661" w="1936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30"/>
            <p:cNvGrpSpPr/>
            <p:nvPr/>
          </p:nvGrpSpPr>
          <p:grpSpPr>
            <a:xfrm>
              <a:off x="3855288" y="2143046"/>
              <a:ext cx="63780" cy="54631"/>
              <a:chOff x="5264088" y="3188237"/>
              <a:chExt cx="37776" cy="32357"/>
            </a:xfrm>
          </p:grpSpPr>
          <p:sp>
            <p:nvSpPr>
              <p:cNvPr id="621" name="Google Shape;621;p30"/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rect b="b" l="l" r="r" t="t"/>
                <a:pathLst>
                  <a:path extrusionOk="0" h="1659" w="1659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3" name="Google Shape;623;p30"/>
            <p:cNvGrpSpPr/>
            <p:nvPr/>
          </p:nvGrpSpPr>
          <p:grpSpPr>
            <a:xfrm>
              <a:off x="4398397" y="2226095"/>
              <a:ext cx="63953" cy="54631"/>
              <a:chOff x="5585758" y="3237425"/>
              <a:chExt cx="37878" cy="32357"/>
            </a:xfrm>
          </p:grpSpPr>
          <p:sp>
            <p:nvSpPr>
              <p:cNvPr id="624" name="Google Shape;624;p30"/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rect b="b" l="l" r="r" t="t"/>
                <a:pathLst>
                  <a:path extrusionOk="0" h="4114" w="4816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rect b="b" l="l" r="r" t="t"/>
                <a:pathLst>
                  <a:path extrusionOk="0" h="1659" w="1937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" name="Google Shape;626;p30"/>
            <p:cNvGrpSpPr/>
            <p:nvPr/>
          </p:nvGrpSpPr>
          <p:grpSpPr>
            <a:xfrm>
              <a:off x="3196995" y="2316699"/>
              <a:ext cx="63953" cy="54790"/>
              <a:chOff x="4874196" y="3291088"/>
              <a:chExt cx="37878" cy="32451"/>
            </a:xfrm>
          </p:grpSpPr>
          <p:sp>
            <p:nvSpPr>
              <p:cNvPr id="627" name="Google Shape;627;p30"/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rect b="b" l="l" r="r" t="t"/>
                <a:pathLst>
                  <a:path extrusionOk="0" h="4126" w="4816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" name="Google Shape;629;p30"/>
            <p:cNvGrpSpPr/>
            <p:nvPr/>
          </p:nvGrpSpPr>
          <p:grpSpPr>
            <a:xfrm>
              <a:off x="3743317" y="3151408"/>
              <a:ext cx="63794" cy="54750"/>
              <a:chOff x="5197770" y="3785466"/>
              <a:chExt cx="37783" cy="32427"/>
            </a:xfrm>
          </p:grpSpPr>
          <p:sp>
            <p:nvSpPr>
              <p:cNvPr id="630" name="Google Shape;630;p30"/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rect b="b" l="l" r="r" t="t"/>
                <a:pathLst>
                  <a:path extrusionOk="0" h="4123" w="4804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" name="Google Shape;632;p30"/>
            <p:cNvGrpSpPr/>
            <p:nvPr/>
          </p:nvGrpSpPr>
          <p:grpSpPr>
            <a:xfrm>
              <a:off x="3709429" y="2656117"/>
              <a:ext cx="63780" cy="54631"/>
              <a:chOff x="5177699" y="3492117"/>
              <a:chExt cx="37776" cy="32357"/>
            </a:xfrm>
          </p:grpSpPr>
          <p:sp>
            <p:nvSpPr>
              <p:cNvPr id="633" name="Google Shape;633;p30"/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rect b="b" l="l" r="r" t="t"/>
                <a:pathLst>
                  <a:path extrusionOk="0" h="1659" w="1659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5" name="Google Shape;635;p30"/>
            <p:cNvGrpSpPr/>
            <p:nvPr/>
          </p:nvGrpSpPr>
          <p:grpSpPr>
            <a:xfrm>
              <a:off x="3999382" y="2875996"/>
              <a:ext cx="63940" cy="54671"/>
              <a:chOff x="5349431" y="3622346"/>
              <a:chExt cx="37870" cy="32380"/>
            </a:xfrm>
          </p:grpSpPr>
          <p:sp>
            <p:nvSpPr>
              <p:cNvPr id="636" name="Google Shape;636;p30"/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rect b="b" l="l" r="r" t="t"/>
                <a:pathLst>
                  <a:path extrusionOk="0" h="4117" w="4815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rect b="b" l="l" r="r" t="t"/>
                <a:pathLst>
                  <a:path extrusionOk="0" h="1658" w="1936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" name="Google Shape;638;p30"/>
            <p:cNvGrpSpPr/>
            <p:nvPr/>
          </p:nvGrpSpPr>
          <p:grpSpPr>
            <a:xfrm>
              <a:off x="3525657" y="2777450"/>
              <a:ext cx="91096" cy="78042"/>
              <a:chOff x="5068855" y="3563980"/>
              <a:chExt cx="53954" cy="46223"/>
            </a:xfrm>
          </p:grpSpPr>
          <p:sp>
            <p:nvSpPr>
              <p:cNvPr id="639" name="Google Shape;639;p30"/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rect b="b" l="l" r="r" t="t"/>
                <a:pathLst>
                  <a:path extrusionOk="0" h="5877" w="686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rect b="b" l="l" r="r" t="t"/>
                <a:pathLst>
                  <a:path extrusionOk="0" h="3413" w="3412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1" name="Google Shape;641;p30"/>
            <p:cNvGrpSpPr/>
            <p:nvPr/>
          </p:nvGrpSpPr>
          <p:grpSpPr>
            <a:xfrm>
              <a:off x="3472978" y="2487936"/>
              <a:ext cx="63940" cy="54790"/>
              <a:chOff x="5037654" y="3392507"/>
              <a:chExt cx="37870" cy="32451"/>
            </a:xfrm>
          </p:grpSpPr>
          <p:sp>
            <p:nvSpPr>
              <p:cNvPr id="642" name="Google Shape;642;p30"/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rect b="b" l="l" r="r" t="t"/>
                <a:pathLst>
                  <a:path extrusionOk="0" h="4126" w="4815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rect b="b" l="l" r="r" t="t"/>
                <a:pathLst>
                  <a:path extrusionOk="0" h="1661" w="1936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Google Shape;644;p30"/>
            <p:cNvGrpSpPr/>
            <p:nvPr/>
          </p:nvGrpSpPr>
          <p:grpSpPr>
            <a:xfrm>
              <a:off x="4180258" y="2447620"/>
              <a:ext cx="63940" cy="54790"/>
              <a:chOff x="5456560" y="3368629"/>
              <a:chExt cx="37870" cy="32451"/>
            </a:xfrm>
          </p:grpSpPr>
          <p:sp>
            <p:nvSpPr>
              <p:cNvPr id="645" name="Google Shape;645;p30"/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rect b="b" l="l" r="r" t="t"/>
                <a:pathLst>
                  <a:path extrusionOk="0" h="4126" w="4815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rect b="b" l="l" r="r" t="t"/>
                <a:pathLst>
                  <a:path extrusionOk="0" h="1661" w="1936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" name="Google Shape;647;p30"/>
            <p:cNvGrpSpPr/>
            <p:nvPr/>
          </p:nvGrpSpPr>
          <p:grpSpPr>
            <a:xfrm>
              <a:off x="2997009" y="2671986"/>
              <a:ext cx="78082" cy="66874"/>
              <a:chOff x="4755749" y="3501516"/>
              <a:chExt cx="46246" cy="39608"/>
            </a:xfrm>
          </p:grpSpPr>
          <p:sp>
            <p:nvSpPr>
              <p:cNvPr id="648" name="Google Shape;648;p30"/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rect b="b" l="l" r="r" t="t"/>
                <a:pathLst>
                  <a:path extrusionOk="0" h="5036" w="588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0"/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rect b="b" l="l" r="r" t="t"/>
                <a:pathLst>
                  <a:path extrusionOk="0" h="2571" w="3013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" name="Google Shape;650;p30"/>
            <p:cNvGrpSpPr/>
            <p:nvPr/>
          </p:nvGrpSpPr>
          <p:grpSpPr>
            <a:xfrm>
              <a:off x="2871388" y="2645082"/>
              <a:ext cx="63794" cy="54750"/>
              <a:chOff x="4681346" y="3485582"/>
              <a:chExt cx="37783" cy="32427"/>
            </a:xfrm>
          </p:grpSpPr>
          <p:sp>
            <p:nvSpPr>
              <p:cNvPr id="651" name="Google Shape;651;p30"/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rect b="b" l="l" r="r" t="t"/>
                <a:pathLst>
                  <a:path extrusionOk="0" h="4123" w="4804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30"/>
            <p:cNvGrpSpPr/>
            <p:nvPr/>
          </p:nvGrpSpPr>
          <p:grpSpPr>
            <a:xfrm>
              <a:off x="3016118" y="2316699"/>
              <a:ext cx="63953" cy="54790"/>
              <a:chOff x="4767067" y="3291088"/>
              <a:chExt cx="37878" cy="32451"/>
            </a:xfrm>
          </p:grpSpPr>
          <p:sp>
            <p:nvSpPr>
              <p:cNvPr id="654" name="Google Shape;654;p30"/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rect b="b" l="l" r="r" t="t"/>
                <a:pathLst>
                  <a:path extrusionOk="0" h="4126" w="4816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rect b="b" l="l" r="r" t="t"/>
                <a:pathLst>
                  <a:path extrusionOk="0" h="1654" w="1933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" name="Google Shape;656;p30"/>
            <p:cNvGrpSpPr/>
            <p:nvPr/>
          </p:nvGrpSpPr>
          <p:grpSpPr>
            <a:xfrm>
              <a:off x="2882316" y="2509939"/>
              <a:ext cx="63780" cy="54790"/>
              <a:chOff x="4687819" y="3405539"/>
              <a:chExt cx="37776" cy="32451"/>
            </a:xfrm>
          </p:grpSpPr>
          <p:sp>
            <p:nvSpPr>
              <p:cNvPr id="657" name="Google Shape;657;p30"/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rect b="b" l="l" r="r" t="t"/>
                <a:pathLst>
                  <a:path extrusionOk="0" h="4126" w="4803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rect b="b" l="l" r="r" t="t"/>
                <a:pathLst>
                  <a:path extrusionOk="0" h="1659" w="1658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30"/>
            <p:cNvGrpSpPr/>
            <p:nvPr/>
          </p:nvGrpSpPr>
          <p:grpSpPr>
            <a:xfrm>
              <a:off x="3279566" y="2576243"/>
              <a:ext cx="89170" cy="76515"/>
              <a:chOff x="4923101" y="3444809"/>
              <a:chExt cx="52813" cy="45318"/>
            </a:xfrm>
          </p:grpSpPr>
          <p:sp>
            <p:nvSpPr>
              <p:cNvPr id="660" name="Google Shape;660;p30"/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rect b="b" l="l" r="r" t="t"/>
                <a:pathLst>
                  <a:path extrusionOk="0" h="5762" w="6715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rect b="b" l="l" r="r" t="t"/>
                <a:pathLst>
                  <a:path extrusionOk="0" h="3295" w="3848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3149455" y="2930706"/>
              <a:ext cx="53024" cy="45574"/>
              <a:chOff x="4846040" y="3654750"/>
              <a:chExt cx="31405" cy="26993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rect b="b" l="l" r="r" t="t"/>
                <a:pathLst>
                  <a:path extrusionOk="0" h="3432" w="3993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rect b="b" l="l" r="r" t="t"/>
                <a:pathLst>
                  <a:path extrusionOk="0" h="976" w="1126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30"/>
            <p:cNvGrpSpPr/>
            <p:nvPr/>
          </p:nvGrpSpPr>
          <p:grpSpPr>
            <a:xfrm>
              <a:off x="3283908" y="2993092"/>
              <a:ext cx="67963" cy="58203"/>
              <a:chOff x="4925673" y="3691700"/>
              <a:chExt cx="40253" cy="34472"/>
            </a:xfrm>
          </p:grpSpPr>
          <p:sp>
            <p:nvSpPr>
              <p:cNvPr id="666" name="Google Shape;666;p30"/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rect b="b" l="l" r="r" t="t"/>
                <a:pathLst>
                  <a:path extrusionOk="0" h="4383" w="5118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0"/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rect b="b" l="l" r="r" t="t"/>
                <a:pathLst>
                  <a:path extrusionOk="0" h="1931" w="2251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8" name="Google Shape;668;p30"/>
            <p:cNvGrpSpPr/>
            <p:nvPr/>
          </p:nvGrpSpPr>
          <p:grpSpPr>
            <a:xfrm>
              <a:off x="3231535" y="3076074"/>
              <a:ext cx="53024" cy="45428"/>
              <a:chOff x="4894653" y="3740848"/>
              <a:chExt cx="31405" cy="26906"/>
            </a:xfrm>
          </p:grpSpPr>
          <p:sp>
            <p:nvSpPr>
              <p:cNvPr id="669" name="Google Shape;669;p30"/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rect b="b" l="l" r="r" t="t"/>
                <a:pathLst>
                  <a:path extrusionOk="0" h="967" w="1138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1" name="Google Shape;671;p30"/>
            <p:cNvGrpSpPr/>
            <p:nvPr/>
          </p:nvGrpSpPr>
          <p:grpSpPr>
            <a:xfrm>
              <a:off x="3345750" y="3000940"/>
              <a:ext cx="64590" cy="55335"/>
              <a:chOff x="4962300" y="3696348"/>
              <a:chExt cx="38255" cy="32773"/>
            </a:xfrm>
          </p:grpSpPr>
          <p:sp>
            <p:nvSpPr>
              <p:cNvPr id="672" name="Google Shape;672;p30"/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rect b="b" l="l" r="r" t="t"/>
                <a:pathLst>
                  <a:path extrusionOk="0" h="4167" w="4864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0"/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rect b="b" l="l" r="r" t="t"/>
                <a:pathLst>
                  <a:path extrusionOk="0" h="1702" w="1985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4" name="Google Shape;674;p30"/>
            <p:cNvGrpSpPr/>
            <p:nvPr/>
          </p:nvGrpSpPr>
          <p:grpSpPr>
            <a:xfrm>
              <a:off x="3375947" y="3080297"/>
              <a:ext cx="53183" cy="45535"/>
              <a:chOff x="4980185" y="3743349"/>
              <a:chExt cx="31499" cy="26969"/>
            </a:xfrm>
          </p:grpSpPr>
          <p:sp>
            <p:nvSpPr>
              <p:cNvPr id="675" name="Google Shape;675;p30"/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rect b="b" l="l" r="r" t="t"/>
                <a:pathLst>
                  <a:path extrusionOk="0" h="3429" w="4005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" name="Google Shape;677;p30"/>
            <p:cNvGrpSpPr/>
            <p:nvPr/>
          </p:nvGrpSpPr>
          <p:grpSpPr>
            <a:xfrm>
              <a:off x="3432649" y="3065039"/>
              <a:ext cx="53183" cy="45535"/>
              <a:chOff x="5013768" y="3734312"/>
              <a:chExt cx="31499" cy="26969"/>
            </a:xfrm>
          </p:grpSpPr>
          <p:sp>
            <p:nvSpPr>
              <p:cNvPr id="678" name="Google Shape;678;p30"/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rect b="b" l="l" r="r" t="t"/>
                <a:pathLst>
                  <a:path extrusionOk="0" h="3429" w="4005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rect b="b" l="l" r="r" t="t"/>
                <a:pathLst>
                  <a:path extrusionOk="0" h="968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0" name="Google Shape;680;p30"/>
            <p:cNvGrpSpPr/>
            <p:nvPr/>
          </p:nvGrpSpPr>
          <p:grpSpPr>
            <a:xfrm>
              <a:off x="3471371" y="3116085"/>
              <a:ext cx="53183" cy="45415"/>
              <a:chOff x="5036703" y="3764545"/>
              <a:chExt cx="31499" cy="26898"/>
            </a:xfrm>
          </p:grpSpPr>
          <p:sp>
            <p:nvSpPr>
              <p:cNvPr id="681" name="Google Shape;681;p30"/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" name="Google Shape;683;p30"/>
            <p:cNvGrpSpPr/>
            <p:nvPr/>
          </p:nvGrpSpPr>
          <p:grpSpPr>
            <a:xfrm>
              <a:off x="3330970" y="3122512"/>
              <a:ext cx="53024" cy="45415"/>
              <a:chOff x="4953546" y="3768352"/>
              <a:chExt cx="31405" cy="26898"/>
            </a:xfrm>
          </p:grpSpPr>
          <p:sp>
            <p:nvSpPr>
              <p:cNvPr id="684" name="Google Shape;684;p30"/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rect b="b" l="l" r="r" t="t"/>
                <a:pathLst>
                  <a:path extrusionOk="0" h="3420" w="3993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rect b="b" l="l" r="r" t="t"/>
                <a:pathLst>
                  <a:path extrusionOk="0" h="977" w="1138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6" name="Google Shape;686;p30"/>
            <p:cNvGrpSpPr/>
            <p:nvPr/>
          </p:nvGrpSpPr>
          <p:grpSpPr>
            <a:xfrm>
              <a:off x="3349919" y="3199611"/>
              <a:ext cx="53183" cy="45574"/>
              <a:chOff x="4964770" y="3814016"/>
              <a:chExt cx="31499" cy="26993"/>
            </a:xfrm>
          </p:grpSpPr>
          <p:sp>
            <p:nvSpPr>
              <p:cNvPr id="687" name="Google Shape;687;p30"/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rect b="b" l="l" r="r" t="t"/>
                <a:pathLst>
                  <a:path extrusionOk="0" h="3432" w="4005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rect b="b" l="l" r="r" t="t"/>
                <a:pathLst>
                  <a:path extrusionOk="0" h="976" w="1126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" name="Google Shape;689;p30"/>
            <p:cNvGrpSpPr/>
            <p:nvPr/>
          </p:nvGrpSpPr>
          <p:grpSpPr>
            <a:xfrm>
              <a:off x="3279884" y="3176798"/>
              <a:ext cx="53130" cy="45415"/>
              <a:chOff x="4923290" y="3800504"/>
              <a:chExt cx="31468" cy="26898"/>
            </a:xfrm>
          </p:grpSpPr>
          <p:sp>
            <p:nvSpPr>
              <p:cNvPr id="690" name="Google Shape;690;p30"/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rect b="b" l="l" r="r" t="t"/>
                <a:pathLst>
                  <a:path extrusionOk="0" h="3420" w="4001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" name="Google Shape;692;p30"/>
            <p:cNvGrpSpPr/>
            <p:nvPr/>
          </p:nvGrpSpPr>
          <p:grpSpPr>
            <a:xfrm>
              <a:off x="3592651" y="2924279"/>
              <a:ext cx="53024" cy="45574"/>
              <a:chOff x="5108534" y="3650943"/>
              <a:chExt cx="31405" cy="26993"/>
            </a:xfrm>
          </p:grpSpPr>
          <p:sp>
            <p:nvSpPr>
              <p:cNvPr id="693" name="Google Shape;693;p30"/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rect b="b" l="l" r="r" t="t"/>
                <a:pathLst>
                  <a:path extrusionOk="0" h="3432" w="3993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5" name="Google Shape;695;p30"/>
            <p:cNvGrpSpPr/>
            <p:nvPr/>
          </p:nvGrpSpPr>
          <p:grpSpPr>
            <a:xfrm>
              <a:off x="3610963" y="3109658"/>
              <a:ext cx="53183" cy="45574"/>
              <a:chOff x="5119380" y="3760739"/>
              <a:chExt cx="31499" cy="26993"/>
            </a:xfrm>
          </p:grpSpPr>
          <p:sp>
            <p:nvSpPr>
              <p:cNvPr id="696" name="Google Shape;696;p30"/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rect b="b" l="l" r="r" t="t"/>
                <a:pathLst>
                  <a:path extrusionOk="0" h="3432" w="4005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rect b="b" l="l" r="r" t="t"/>
                <a:pathLst>
                  <a:path extrusionOk="0" h="973" w="1126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30"/>
            <p:cNvGrpSpPr/>
            <p:nvPr/>
          </p:nvGrpSpPr>
          <p:grpSpPr>
            <a:xfrm>
              <a:off x="3610963" y="3156082"/>
              <a:ext cx="53183" cy="45574"/>
              <a:chOff x="5119380" y="3788235"/>
              <a:chExt cx="31499" cy="26993"/>
            </a:xfrm>
          </p:grpSpPr>
          <p:sp>
            <p:nvSpPr>
              <p:cNvPr id="699" name="Google Shape;699;p30"/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rect b="b" l="l" r="r" t="t"/>
                <a:pathLst>
                  <a:path extrusionOk="0" h="3432" w="4005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" name="Google Shape;701;p30"/>
            <p:cNvGrpSpPr/>
            <p:nvPr/>
          </p:nvGrpSpPr>
          <p:grpSpPr>
            <a:xfrm>
              <a:off x="3676177" y="3303057"/>
              <a:ext cx="53024" cy="45588"/>
              <a:chOff x="5158005" y="3875284"/>
              <a:chExt cx="31405" cy="27001"/>
            </a:xfrm>
          </p:grpSpPr>
          <p:sp>
            <p:nvSpPr>
              <p:cNvPr id="702" name="Google Shape;702;p30"/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rect b="b" l="l" r="r" t="t"/>
                <a:pathLst>
                  <a:path extrusionOk="0" h="3433" w="399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0"/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rect b="b" l="l" r="r" t="t"/>
                <a:pathLst>
                  <a:path extrusionOk="0" h="972" w="1138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4" name="Google Shape;704;p30"/>
            <p:cNvGrpSpPr/>
            <p:nvPr/>
          </p:nvGrpSpPr>
          <p:grpSpPr>
            <a:xfrm>
              <a:off x="3803074" y="3116085"/>
              <a:ext cx="53183" cy="45415"/>
              <a:chOff x="5233163" y="3764545"/>
              <a:chExt cx="31499" cy="26898"/>
            </a:xfrm>
          </p:grpSpPr>
          <p:sp>
            <p:nvSpPr>
              <p:cNvPr id="705" name="Google Shape;705;p30"/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0"/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rect b="b" l="l" r="r" t="t"/>
                <a:pathLst>
                  <a:path extrusionOk="0" h="965" w="1126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7" name="Google Shape;707;p30"/>
            <p:cNvGrpSpPr/>
            <p:nvPr/>
          </p:nvGrpSpPr>
          <p:grpSpPr>
            <a:xfrm>
              <a:off x="3875685" y="3185310"/>
              <a:ext cx="53183" cy="45428"/>
              <a:chOff x="5276168" y="3805545"/>
              <a:chExt cx="31499" cy="26906"/>
            </a:xfrm>
          </p:grpSpPr>
          <p:sp>
            <p:nvSpPr>
              <p:cNvPr id="708" name="Google Shape;708;p30"/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rect b="b" l="l" r="r" t="t"/>
                <a:pathLst>
                  <a:path extrusionOk="0" h="3421" w="4005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0"/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" name="Google Shape;710;p30"/>
            <p:cNvGrpSpPr/>
            <p:nvPr/>
          </p:nvGrpSpPr>
          <p:grpSpPr>
            <a:xfrm>
              <a:off x="3905882" y="3263631"/>
              <a:ext cx="53024" cy="45495"/>
              <a:chOff x="5294053" y="3851933"/>
              <a:chExt cx="31405" cy="26945"/>
            </a:xfrm>
          </p:grpSpPr>
          <p:sp>
            <p:nvSpPr>
              <p:cNvPr id="711" name="Google Shape;711;p30"/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rect b="b" l="l" r="r" t="t"/>
                <a:pathLst>
                  <a:path extrusionOk="0" h="3426" w="3993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0"/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3" name="Google Shape;713;p30"/>
            <p:cNvGrpSpPr/>
            <p:nvPr/>
          </p:nvGrpSpPr>
          <p:grpSpPr>
            <a:xfrm>
              <a:off x="3986368" y="3263578"/>
              <a:ext cx="53024" cy="45548"/>
              <a:chOff x="5341723" y="3851902"/>
              <a:chExt cx="31405" cy="26977"/>
            </a:xfrm>
          </p:grpSpPr>
          <p:sp>
            <p:nvSpPr>
              <p:cNvPr id="714" name="Google Shape;714;p30"/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rect b="b" l="l" r="r" t="t"/>
                <a:pathLst>
                  <a:path extrusionOk="0" h="3430" w="3993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0"/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rect b="b" l="l" r="r" t="t"/>
                <a:pathLst>
                  <a:path extrusionOk="0" h="965" w="1138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6" name="Google Shape;716;p30"/>
            <p:cNvGrpSpPr/>
            <p:nvPr/>
          </p:nvGrpSpPr>
          <p:grpSpPr>
            <a:xfrm>
              <a:off x="3502046" y="2682689"/>
              <a:ext cx="53024" cy="45574"/>
              <a:chOff x="5054871" y="3507855"/>
              <a:chExt cx="31405" cy="26993"/>
            </a:xfrm>
          </p:grpSpPr>
          <p:sp>
            <p:nvSpPr>
              <p:cNvPr id="717" name="Google Shape;717;p30"/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rect b="b" l="l" r="r" t="t"/>
                <a:pathLst>
                  <a:path extrusionOk="0" h="3432" w="3993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0"/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rect b="b" l="l" r="r" t="t"/>
                <a:pathLst>
                  <a:path extrusionOk="0" h="967" w="1138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9" name="Google Shape;719;p30"/>
            <p:cNvGrpSpPr/>
            <p:nvPr/>
          </p:nvGrpSpPr>
          <p:grpSpPr>
            <a:xfrm>
              <a:off x="3201019" y="2965445"/>
              <a:ext cx="53024" cy="45535"/>
              <a:chOff x="4876579" y="3675325"/>
              <a:chExt cx="31405" cy="26969"/>
            </a:xfrm>
          </p:grpSpPr>
          <p:sp>
            <p:nvSpPr>
              <p:cNvPr id="720" name="Google Shape;720;p30"/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rect b="b" l="l" r="r" t="t"/>
                <a:pathLst>
                  <a:path extrusionOk="0" h="3429" w="3993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0"/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rect b="b" l="l" r="r" t="t"/>
                <a:pathLst>
                  <a:path extrusionOk="0" h="976" w="1126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2" name="Google Shape;722;p30"/>
            <p:cNvGrpSpPr/>
            <p:nvPr/>
          </p:nvGrpSpPr>
          <p:grpSpPr>
            <a:xfrm>
              <a:off x="3143028" y="2987409"/>
              <a:ext cx="53024" cy="45574"/>
              <a:chOff x="4842233" y="3688333"/>
              <a:chExt cx="31405" cy="26993"/>
            </a:xfrm>
          </p:grpSpPr>
          <p:sp>
            <p:nvSpPr>
              <p:cNvPr id="723" name="Google Shape;723;p30"/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rect b="b" l="l" r="r" t="t"/>
                <a:pathLst>
                  <a:path extrusionOk="0" h="3432" w="3993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rect b="b" l="l" r="r" t="t"/>
                <a:pathLst>
                  <a:path extrusionOk="0" h="965" w="1126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5" name="Google Shape;725;p30"/>
            <p:cNvGrpSpPr/>
            <p:nvPr/>
          </p:nvGrpSpPr>
          <p:grpSpPr>
            <a:xfrm>
              <a:off x="3726612" y="2851827"/>
              <a:ext cx="53024" cy="45588"/>
              <a:chOff x="5187876" y="3608032"/>
              <a:chExt cx="31405" cy="27001"/>
            </a:xfrm>
          </p:grpSpPr>
          <p:sp>
            <p:nvSpPr>
              <p:cNvPr id="726" name="Google Shape;726;p30"/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rect b="b" l="l" r="r" t="t"/>
                <a:pathLst>
                  <a:path extrusionOk="0" h="3433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0"/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8" name="Google Shape;728;p30"/>
            <p:cNvSpPr/>
            <p:nvPr/>
          </p:nvSpPr>
          <p:spPr>
            <a:xfrm>
              <a:off x="3650150" y="2517522"/>
              <a:ext cx="71832" cy="61672"/>
            </a:xfrm>
            <a:custGeom>
              <a:rect b="b" l="l" r="r" t="t"/>
              <a:pathLst>
                <a:path extrusionOk="0" h="4644" w="5409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3676815" y="2533882"/>
              <a:ext cx="28937" cy="28924"/>
            </a:xfrm>
            <a:custGeom>
              <a:rect b="b" l="l" r="r" t="t"/>
              <a:pathLst>
                <a:path extrusionOk="0" h="2178" w="2179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0" name="Google Shape;730;p30"/>
            <p:cNvGrpSpPr/>
            <p:nvPr/>
          </p:nvGrpSpPr>
          <p:grpSpPr>
            <a:xfrm>
              <a:off x="3863960" y="2338783"/>
              <a:ext cx="67963" cy="58084"/>
              <a:chOff x="5269224" y="3304167"/>
              <a:chExt cx="40253" cy="34402"/>
            </a:xfrm>
          </p:grpSpPr>
          <p:sp>
            <p:nvSpPr>
              <p:cNvPr id="731" name="Google Shape;731;p30"/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rect b="b" l="l" r="r" t="t"/>
                <a:pathLst>
                  <a:path extrusionOk="0" h="4374" w="5118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rect b="b" l="l" r="r" t="t"/>
                <a:pathLst>
                  <a:path extrusionOk="0" h="1925" w="1924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3" name="Google Shape;733;p30"/>
            <p:cNvGrpSpPr/>
            <p:nvPr/>
          </p:nvGrpSpPr>
          <p:grpSpPr>
            <a:xfrm>
              <a:off x="3962107" y="2629944"/>
              <a:ext cx="84191" cy="72133"/>
              <a:chOff x="5327354" y="3476615"/>
              <a:chExt cx="49864" cy="42723"/>
            </a:xfrm>
          </p:grpSpPr>
          <p:sp>
            <p:nvSpPr>
              <p:cNvPr id="734" name="Google Shape;734;p30"/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rect b="b" l="l" r="r" t="t"/>
                <a:pathLst>
                  <a:path extrusionOk="0" h="5432" w="634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0"/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rect b="b" l="l" r="r" t="t"/>
                <a:pathLst>
                  <a:path extrusionOk="0" h="2976" w="3473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6" name="Google Shape;736;p30"/>
            <p:cNvSpPr/>
            <p:nvPr/>
          </p:nvSpPr>
          <p:spPr>
            <a:xfrm>
              <a:off x="3899468" y="3012307"/>
              <a:ext cx="53014" cy="45418"/>
            </a:xfrm>
            <a:custGeom>
              <a:rect b="b" l="l" r="r" t="t"/>
              <a:pathLst>
                <a:path extrusionOk="0" h="3420" w="3992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3923398" y="3028641"/>
              <a:ext cx="12868" cy="12868"/>
            </a:xfrm>
            <a:custGeom>
              <a:rect b="b" l="l" r="r" t="t"/>
              <a:pathLst>
                <a:path extrusionOk="0" h="969" w="969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8" name="Google Shape;738;p30"/>
            <p:cNvGrpSpPr/>
            <p:nvPr/>
          </p:nvGrpSpPr>
          <p:grpSpPr>
            <a:xfrm>
              <a:off x="3986368" y="3135353"/>
              <a:ext cx="53024" cy="45415"/>
              <a:chOff x="5341723" y="3775957"/>
              <a:chExt cx="31405" cy="26898"/>
            </a:xfrm>
          </p:grpSpPr>
          <p:sp>
            <p:nvSpPr>
              <p:cNvPr id="739" name="Google Shape;739;p30"/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rect b="b" l="l" r="r" t="t"/>
                <a:pathLst>
                  <a:path extrusionOk="0" h="3420" w="399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rect b="b" l="l" r="r" t="t"/>
                <a:pathLst>
                  <a:path extrusionOk="0" h="967" w="1138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" name="Google Shape;741;p30"/>
            <p:cNvGrpSpPr/>
            <p:nvPr/>
          </p:nvGrpSpPr>
          <p:grpSpPr>
            <a:xfrm>
              <a:off x="4150699" y="3005880"/>
              <a:ext cx="53024" cy="45415"/>
              <a:chOff x="5439053" y="3699274"/>
              <a:chExt cx="31405" cy="26898"/>
            </a:xfrm>
          </p:grpSpPr>
          <p:sp>
            <p:nvSpPr>
              <p:cNvPr id="742" name="Google Shape;742;p30"/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rect b="b" l="l" r="r" t="t"/>
                <a:pathLst>
                  <a:path extrusionOk="0" h="3420" w="399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0"/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4" name="Google Shape;744;p30"/>
            <p:cNvGrpSpPr/>
            <p:nvPr/>
          </p:nvGrpSpPr>
          <p:grpSpPr>
            <a:xfrm>
              <a:off x="4105722" y="2875929"/>
              <a:ext cx="53183" cy="45574"/>
              <a:chOff x="5412414" y="3622307"/>
              <a:chExt cx="31499" cy="26993"/>
            </a:xfrm>
          </p:grpSpPr>
          <p:sp>
            <p:nvSpPr>
              <p:cNvPr id="745" name="Google Shape;745;p30"/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rect b="b" l="l" r="r" t="t"/>
                <a:pathLst>
                  <a:path extrusionOk="0" h="3432" w="4005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rect b="b" l="l" r="r" t="t"/>
                <a:pathLst>
                  <a:path extrusionOk="0" h="956" w="957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30"/>
            <p:cNvGrpSpPr/>
            <p:nvPr/>
          </p:nvGrpSpPr>
          <p:grpSpPr>
            <a:xfrm>
              <a:off x="4213510" y="2625442"/>
              <a:ext cx="45309" cy="45468"/>
              <a:chOff x="5476254" y="3473949"/>
              <a:chExt cx="26835" cy="26930"/>
            </a:xfrm>
          </p:grpSpPr>
          <p:sp>
            <p:nvSpPr>
              <p:cNvPr id="748" name="Google Shape;748;p30"/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rect b="b" l="l" r="r" t="t"/>
                <a:pathLst>
                  <a:path extrusionOk="0" h="3424" w="3412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0" name="Google Shape;750;p30"/>
            <p:cNvGrpSpPr/>
            <p:nvPr/>
          </p:nvGrpSpPr>
          <p:grpSpPr>
            <a:xfrm>
              <a:off x="4362583" y="2638350"/>
              <a:ext cx="53011" cy="45415"/>
              <a:chOff x="5564547" y="3481594"/>
              <a:chExt cx="31397" cy="26898"/>
            </a:xfrm>
          </p:grpSpPr>
          <p:sp>
            <p:nvSpPr>
              <p:cNvPr id="751" name="Google Shape;751;p30"/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rect b="b" l="l" r="r" t="t"/>
                <a:pathLst>
                  <a:path extrusionOk="0" h="968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3" name="Google Shape;753;p30"/>
            <p:cNvGrpSpPr/>
            <p:nvPr/>
          </p:nvGrpSpPr>
          <p:grpSpPr>
            <a:xfrm>
              <a:off x="4311179" y="2619068"/>
              <a:ext cx="53011" cy="45428"/>
              <a:chOff x="5534101" y="3470174"/>
              <a:chExt cx="31397" cy="26906"/>
            </a:xfrm>
          </p:grpSpPr>
          <p:sp>
            <p:nvSpPr>
              <p:cNvPr id="754" name="Google Shape;754;p30"/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rect b="b" l="l" r="r" t="t"/>
                <a:pathLst>
                  <a:path extrusionOk="0" h="3421" w="3992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rect b="b" l="l" r="r" t="t"/>
                <a:pathLst>
                  <a:path extrusionOk="0" h="964" w="1138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6" name="Google Shape;756;p30"/>
            <p:cNvGrpSpPr/>
            <p:nvPr/>
          </p:nvGrpSpPr>
          <p:grpSpPr>
            <a:xfrm>
              <a:off x="4440811" y="2356205"/>
              <a:ext cx="53183" cy="45481"/>
              <a:chOff x="5610879" y="3314486"/>
              <a:chExt cx="31499" cy="26938"/>
            </a:xfrm>
          </p:grpSpPr>
          <p:sp>
            <p:nvSpPr>
              <p:cNvPr id="757" name="Google Shape;757;p30"/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rect b="b" l="l" r="r" t="t"/>
                <a:pathLst>
                  <a:path extrusionOk="0" h="3425" w="4005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0"/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rect b="b" l="l" r="r" t="t"/>
                <a:pathLst>
                  <a:path extrusionOk="0" h="965" w="1138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9" name="Google Shape;759;p30"/>
            <p:cNvGrpSpPr/>
            <p:nvPr/>
          </p:nvGrpSpPr>
          <p:grpSpPr>
            <a:xfrm>
              <a:off x="3130015" y="2671760"/>
              <a:ext cx="53183" cy="45415"/>
              <a:chOff x="4834525" y="3501382"/>
              <a:chExt cx="31499" cy="26898"/>
            </a:xfrm>
          </p:grpSpPr>
          <p:sp>
            <p:nvSpPr>
              <p:cNvPr id="760" name="Google Shape;760;p30"/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0"/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rect b="b" l="l" r="r" t="t"/>
                <a:pathLst>
                  <a:path extrusionOk="0" h="967" w="1138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2" name="Google Shape;762;p30"/>
            <p:cNvGrpSpPr/>
            <p:nvPr/>
          </p:nvGrpSpPr>
          <p:grpSpPr>
            <a:xfrm>
              <a:off x="3237962" y="2804766"/>
              <a:ext cx="53024" cy="45415"/>
              <a:chOff x="4898460" y="3580158"/>
              <a:chExt cx="31405" cy="26898"/>
            </a:xfrm>
          </p:grpSpPr>
          <p:sp>
            <p:nvSpPr>
              <p:cNvPr id="763" name="Google Shape;763;p30"/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rect b="b" l="l" r="r" t="t"/>
                <a:pathLst>
                  <a:path extrusionOk="0" h="3420" w="3993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0"/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rect b="b" l="l" r="r" t="t"/>
                <a:pathLst>
                  <a:path extrusionOk="0" h="967" w="1138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5" name="Google Shape;765;p30"/>
            <p:cNvGrpSpPr/>
            <p:nvPr/>
          </p:nvGrpSpPr>
          <p:grpSpPr>
            <a:xfrm>
              <a:off x="3211297" y="2851827"/>
              <a:ext cx="53183" cy="45588"/>
              <a:chOff x="4882667" y="3608032"/>
              <a:chExt cx="31499" cy="27001"/>
            </a:xfrm>
          </p:grpSpPr>
          <p:sp>
            <p:nvSpPr>
              <p:cNvPr id="766" name="Google Shape;766;p30"/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rect b="b" l="l" r="r" t="t"/>
                <a:pathLst>
                  <a:path extrusionOk="0" h="3433" w="4005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rect b="b" l="l" r="r" t="t"/>
                <a:pathLst>
                  <a:path extrusionOk="0" h="973" w="1138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8" name="Google Shape;768;p30"/>
            <p:cNvGrpSpPr/>
            <p:nvPr/>
          </p:nvGrpSpPr>
          <p:grpSpPr>
            <a:xfrm>
              <a:off x="3144954" y="2891293"/>
              <a:ext cx="27475" cy="27329"/>
              <a:chOff x="4843373" y="3631407"/>
              <a:chExt cx="16273" cy="16186"/>
            </a:xfrm>
          </p:grpSpPr>
          <p:sp>
            <p:nvSpPr>
              <p:cNvPr id="769" name="Google Shape;769;p30"/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rect b="b" l="l" r="r" t="t"/>
                <a:pathLst>
                  <a:path extrusionOk="0" h="2058" w="2069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rect b="b" l="l" r="r" t="t"/>
                <a:pathLst>
                  <a:path extrusionOk="0" h="582" w="594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1" name="Google Shape;771;p30"/>
            <p:cNvGrpSpPr/>
            <p:nvPr/>
          </p:nvGrpSpPr>
          <p:grpSpPr>
            <a:xfrm>
              <a:off x="2949775" y="2824047"/>
              <a:ext cx="53183" cy="45415"/>
              <a:chOff x="4727773" y="3591578"/>
              <a:chExt cx="31499" cy="26898"/>
            </a:xfrm>
          </p:grpSpPr>
          <p:sp>
            <p:nvSpPr>
              <p:cNvPr id="772" name="Google Shape;772;p30"/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rect b="b" l="l" r="r" t="t"/>
                <a:pathLst>
                  <a:path extrusionOk="0" h="965" w="1126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4" name="Google Shape;774;p30"/>
            <p:cNvSpPr/>
            <p:nvPr/>
          </p:nvSpPr>
          <p:spPr>
            <a:xfrm>
              <a:off x="2821909" y="2876407"/>
              <a:ext cx="53027" cy="45431"/>
            </a:xfrm>
            <a:custGeom>
              <a:rect b="b" l="l" r="r" t="t"/>
              <a:pathLst>
                <a:path extrusionOk="0" h="3421" w="3993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2845852" y="2892741"/>
              <a:ext cx="12855" cy="12868"/>
            </a:xfrm>
            <a:custGeom>
              <a:rect b="b" l="l" r="r" t="t"/>
              <a:pathLst>
                <a:path extrusionOk="0" h="969" w="968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6" name="Google Shape;776;p30"/>
            <p:cNvGrpSpPr/>
            <p:nvPr/>
          </p:nvGrpSpPr>
          <p:grpSpPr>
            <a:xfrm>
              <a:off x="2749949" y="2800105"/>
              <a:ext cx="53183" cy="45588"/>
              <a:chOff x="4609421" y="3577398"/>
              <a:chExt cx="31499" cy="27001"/>
            </a:xfrm>
          </p:grpSpPr>
          <p:sp>
            <p:nvSpPr>
              <p:cNvPr id="777" name="Google Shape;777;p30"/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rect b="b" l="l" r="r" t="t"/>
                <a:pathLst>
                  <a:path extrusionOk="0" h="3433" w="4005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0"/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30"/>
            <p:cNvGrpSpPr/>
            <p:nvPr/>
          </p:nvGrpSpPr>
          <p:grpSpPr>
            <a:xfrm>
              <a:off x="2817261" y="2800105"/>
              <a:ext cx="53183" cy="45588"/>
              <a:chOff x="4649289" y="3577398"/>
              <a:chExt cx="31499" cy="27001"/>
            </a:xfrm>
          </p:grpSpPr>
          <p:sp>
            <p:nvSpPr>
              <p:cNvPr id="780" name="Google Shape;780;p30"/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rect b="b" l="l" r="r" t="t"/>
                <a:pathLst>
                  <a:path extrusionOk="0" h="3433" w="4005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rect b="b" l="l" r="r" t="t"/>
                <a:pathLst>
                  <a:path extrusionOk="0" h="976" w="1126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2743522" y="2904997"/>
              <a:ext cx="53183" cy="45428"/>
              <a:chOff x="4605614" y="3639523"/>
              <a:chExt cx="31499" cy="26906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rect b="b" l="l" r="r" t="t"/>
                <a:pathLst>
                  <a:path extrusionOk="0" h="3421" w="4005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3046647" y="2870086"/>
              <a:ext cx="45468" cy="45322"/>
              <a:chOff x="4785149" y="3618846"/>
              <a:chExt cx="26930" cy="26843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rect b="b" l="l" r="r" t="t"/>
                <a:pathLst>
                  <a:path extrusionOk="0" h="3413" w="3424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rect b="b" l="l" r="r" t="t"/>
                <a:pathLst>
                  <a:path extrusionOk="0" h="965" w="1126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3088889" y="2840912"/>
              <a:ext cx="53024" cy="45415"/>
              <a:chOff x="4810167" y="3601567"/>
              <a:chExt cx="31405" cy="26898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rect b="b" l="l" r="r" t="t"/>
                <a:pathLst>
                  <a:path extrusionOk="0" h="3420" w="3993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rect b="b" l="l" r="r" t="t"/>
                <a:pathLst>
                  <a:path extrusionOk="0" h="968" w="968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1" name="Google Shape;791;p30"/>
            <p:cNvGrpSpPr/>
            <p:nvPr/>
          </p:nvGrpSpPr>
          <p:grpSpPr>
            <a:xfrm>
              <a:off x="3124065" y="2455388"/>
              <a:ext cx="53024" cy="45415"/>
              <a:chOff x="4831002" y="3373230"/>
              <a:chExt cx="31405" cy="26898"/>
            </a:xfrm>
          </p:grpSpPr>
          <p:sp>
            <p:nvSpPr>
              <p:cNvPr id="792" name="Google Shape;792;p30"/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rect b="b" l="l" r="r" t="t"/>
                <a:pathLst>
                  <a:path extrusionOk="0" h="3420" w="3993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rect b="b" l="l" r="r" t="t"/>
                <a:pathLst>
                  <a:path extrusionOk="0" h="969" w="956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4" name="Google Shape;794;p30"/>
            <p:cNvGrpSpPr/>
            <p:nvPr/>
          </p:nvGrpSpPr>
          <p:grpSpPr>
            <a:xfrm>
              <a:off x="2935487" y="2424700"/>
              <a:ext cx="53183" cy="45588"/>
              <a:chOff x="4719311" y="3355054"/>
              <a:chExt cx="31499" cy="27001"/>
            </a:xfrm>
          </p:grpSpPr>
          <p:sp>
            <p:nvSpPr>
              <p:cNvPr id="795" name="Google Shape;795;p30"/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rect b="b" l="l" r="r" t="t"/>
                <a:pathLst>
                  <a:path extrusionOk="0" h="3433" w="4005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0"/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rect b="b" l="l" r="r" t="t"/>
                <a:pathLst>
                  <a:path extrusionOk="0" h="957" w="957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7" name="Google Shape;797;p30"/>
            <p:cNvGrpSpPr/>
            <p:nvPr/>
          </p:nvGrpSpPr>
          <p:grpSpPr>
            <a:xfrm>
              <a:off x="3069620" y="2585445"/>
              <a:ext cx="45468" cy="45468"/>
              <a:chOff x="4798755" y="3450260"/>
              <a:chExt cx="26930" cy="26930"/>
            </a:xfrm>
          </p:grpSpPr>
          <p:sp>
            <p:nvSpPr>
              <p:cNvPr id="798" name="Google Shape;798;p30"/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rect b="b" l="l" r="r" t="t"/>
                <a:pathLst>
                  <a:path extrusionOk="0" h="3424" w="3424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30"/>
            <p:cNvGrpSpPr/>
            <p:nvPr/>
          </p:nvGrpSpPr>
          <p:grpSpPr>
            <a:xfrm>
              <a:off x="2810993" y="2614646"/>
              <a:ext cx="53024" cy="45508"/>
              <a:chOff x="4645576" y="3467555"/>
              <a:chExt cx="31405" cy="26953"/>
            </a:xfrm>
          </p:grpSpPr>
          <p:sp>
            <p:nvSpPr>
              <p:cNvPr id="801" name="Google Shape;801;p30"/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rect b="b" l="l" r="r" t="t"/>
                <a:pathLst>
                  <a:path extrusionOk="0" h="3427" w="3993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0"/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rect b="b" l="l" r="r" t="t"/>
                <a:pathLst>
                  <a:path extrusionOk="0" h="969" w="957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3" name="Google Shape;803;p30"/>
            <p:cNvGrpSpPr/>
            <p:nvPr/>
          </p:nvGrpSpPr>
          <p:grpSpPr>
            <a:xfrm>
              <a:off x="2881998" y="2811193"/>
              <a:ext cx="53183" cy="45415"/>
              <a:chOff x="4687631" y="3583965"/>
              <a:chExt cx="31499" cy="26898"/>
            </a:xfrm>
          </p:grpSpPr>
          <p:sp>
            <p:nvSpPr>
              <p:cNvPr id="804" name="Google Shape;804;p30"/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0"/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rect b="b" l="l" r="r" t="t"/>
                <a:pathLst>
                  <a:path extrusionOk="0" h="964" w="1138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30"/>
            <p:cNvGrpSpPr/>
            <p:nvPr/>
          </p:nvGrpSpPr>
          <p:grpSpPr>
            <a:xfrm>
              <a:off x="2935487" y="2620994"/>
              <a:ext cx="53183" cy="45588"/>
              <a:chOff x="4719311" y="3471314"/>
              <a:chExt cx="31499" cy="27001"/>
            </a:xfrm>
          </p:grpSpPr>
          <p:sp>
            <p:nvSpPr>
              <p:cNvPr id="807" name="Google Shape;807;p30"/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rect b="b" l="l" r="r" t="t"/>
                <a:pathLst>
                  <a:path extrusionOk="0" h="3433" w="4005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30"/>
            <p:cNvGrpSpPr/>
            <p:nvPr/>
          </p:nvGrpSpPr>
          <p:grpSpPr>
            <a:xfrm>
              <a:off x="2935487" y="2558674"/>
              <a:ext cx="53183" cy="45415"/>
              <a:chOff x="4719311" y="3434404"/>
              <a:chExt cx="31499" cy="26898"/>
            </a:xfrm>
          </p:grpSpPr>
          <p:sp>
            <p:nvSpPr>
              <p:cNvPr id="810" name="Google Shape;810;p30"/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0"/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rect b="b" l="l" r="r" t="t"/>
                <a:pathLst>
                  <a:path extrusionOk="0" h="964" w="1126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2" name="Google Shape;812;p30"/>
            <p:cNvGrpSpPr/>
            <p:nvPr/>
          </p:nvGrpSpPr>
          <p:grpSpPr>
            <a:xfrm>
              <a:off x="3019173" y="2503579"/>
              <a:ext cx="53183" cy="45415"/>
              <a:chOff x="4768876" y="3401772"/>
              <a:chExt cx="31499" cy="26898"/>
            </a:xfrm>
          </p:grpSpPr>
          <p:sp>
            <p:nvSpPr>
              <p:cNvPr id="813" name="Google Shape;813;p30"/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>
              <a:off x="3007925" y="2621100"/>
              <a:ext cx="45481" cy="45481"/>
              <a:chOff x="4762214" y="3471377"/>
              <a:chExt cx="26938" cy="26938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rect b="b" l="l" r="r" t="t"/>
                <a:pathLst>
                  <a:path extrusionOk="0" h="3425" w="3425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8" name="Google Shape;818;p30"/>
            <p:cNvGrpSpPr/>
            <p:nvPr/>
          </p:nvGrpSpPr>
          <p:grpSpPr>
            <a:xfrm>
              <a:off x="3055637" y="2407357"/>
              <a:ext cx="53024" cy="45415"/>
              <a:chOff x="4790473" y="3344782"/>
              <a:chExt cx="31405" cy="26898"/>
            </a:xfrm>
          </p:grpSpPr>
          <p:sp>
            <p:nvSpPr>
              <p:cNvPr id="819" name="Google Shape;819;p30"/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rect b="b" l="l" r="r" t="t"/>
                <a:pathLst>
                  <a:path extrusionOk="0" h="3420" w="3993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rect b="b" l="l" r="r" t="t"/>
                <a:pathLst>
                  <a:path extrusionOk="0" h="968" w="968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1" name="Google Shape;821;p30"/>
            <p:cNvGrpSpPr/>
            <p:nvPr/>
          </p:nvGrpSpPr>
          <p:grpSpPr>
            <a:xfrm>
              <a:off x="3111862" y="3430445"/>
              <a:ext cx="63143" cy="54086"/>
              <a:chOff x="4823774" y="3950733"/>
              <a:chExt cx="37398" cy="32034"/>
            </a:xfrm>
          </p:grpSpPr>
          <p:sp>
            <p:nvSpPr>
              <p:cNvPr id="822" name="Google Shape;822;p30"/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rect b="b" l="l" r="r" t="t"/>
                <a:pathLst>
                  <a:path extrusionOk="0" h="4073" w="4755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rect b="b" l="l" r="r" t="t"/>
                <a:pathLst>
                  <a:path extrusionOk="0" h="1617" w="1888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4" name="Google Shape;824;p30"/>
            <p:cNvGrpSpPr/>
            <p:nvPr/>
          </p:nvGrpSpPr>
          <p:grpSpPr>
            <a:xfrm>
              <a:off x="3111224" y="3700306"/>
              <a:ext cx="53024" cy="45428"/>
              <a:chOff x="4823396" y="4110566"/>
              <a:chExt cx="31405" cy="26906"/>
            </a:xfrm>
          </p:grpSpPr>
          <p:sp>
            <p:nvSpPr>
              <p:cNvPr id="825" name="Google Shape;825;p30"/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rect b="b" l="l" r="r" t="t"/>
                <a:pathLst>
                  <a:path extrusionOk="0" h="977" w="1138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7" name="Google Shape;827;p30"/>
            <p:cNvGrpSpPr/>
            <p:nvPr/>
          </p:nvGrpSpPr>
          <p:grpSpPr>
            <a:xfrm>
              <a:off x="3136442" y="3211656"/>
              <a:ext cx="53183" cy="45415"/>
              <a:chOff x="4838332" y="3821150"/>
              <a:chExt cx="31499" cy="26898"/>
            </a:xfrm>
          </p:grpSpPr>
          <p:sp>
            <p:nvSpPr>
              <p:cNvPr id="828" name="Google Shape;828;p30"/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rect b="b" l="l" r="r" t="t"/>
                <a:pathLst>
                  <a:path extrusionOk="0" h="3420" w="4005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rect b="b" l="l" r="r" t="t"/>
                <a:pathLst>
                  <a:path extrusionOk="0" h="964" w="1138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0" name="Google Shape;830;p30"/>
            <p:cNvGrpSpPr/>
            <p:nvPr/>
          </p:nvGrpSpPr>
          <p:grpSpPr>
            <a:xfrm>
              <a:off x="2837499" y="3201284"/>
              <a:ext cx="62174" cy="53223"/>
              <a:chOff x="4661275" y="3815007"/>
              <a:chExt cx="36824" cy="31523"/>
            </a:xfrm>
          </p:grpSpPr>
          <p:sp>
            <p:nvSpPr>
              <p:cNvPr id="831" name="Google Shape;831;p30"/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rect b="b" l="l" r="r" t="t"/>
                <a:pathLst>
                  <a:path extrusionOk="0" h="4008" w="4682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rect b="b" l="l" r="r" t="t"/>
                <a:pathLst>
                  <a:path extrusionOk="0" h="1549" w="1549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" name="Google Shape;833;p30"/>
            <p:cNvGrpSpPr/>
            <p:nvPr/>
          </p:nvGrpSpPr>
          <p:grpSpPr>
            <a:xfrm>
              <a:off x="2664815" y="3262117"/>
              <a:ext cx="56716" cy="48456"/>
              <a:chOff x="4558998" y="3851037"/>
              <a:chExt cx="33591" cy="28699"/>
            </a:xfrm>
          </p:grpSpPr>
          <p:sp>
            <p:nvSpPr>
              <p:cNvPr id="834" name="Google Shape;834;p30"/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rect b="b" l="l" r="r" t="t"/>
                <a:pathLst>
                  <a:path extrusionOk="0" h="3649" w="4271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6" name="Google Shape;836;p30"/>
            <p:cNvGrpSpPr/>
            <p:nvPr/>
          </p:nvGrpSpPr>
          <p:grpSpPr>
            <a:xfrm>
              <a:off x="2897415" y="2903417"/>
              <a:ext cx="56716" cy="48615"/>
              <a:chOff x="4696762" y="3638587"/>
              <a:chExt cx="33591" cy="28794"/>
            </a:xfrm>
          </p:grpSpPr>
          <p:sp>
            <p:nvSpPr>
              <p:cNvPr id="837" name="Google Shape;837;p30"/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rect b="b" l="l" r="r" t="t"/>
                <a:pathLst>
                  <a:path extrusionOk="0" h="3661" w="4271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9" name="Google Shape;839;p30"/>
            <p:cNvGrpSpPr/>
            <p:nvPr/>
          </p:nvGrpSpPr>
          <p:grpSpPr>
            <a:xfrm>
              <a:off x="3290335" y="3410871"/>
              <a:ext cx="56556" cy="48443"/>
              <a:chOff x="4929479" y="3939140"/>
              <a:chExt cx="33497" cy="28692"/>
            </a:xfrm>
          </p:grpSpPr>
          <p:sp>
            <p:nvSpPr>
              <p:cNvPr id="840" name="Google Shape;840;p30"/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rect b="b" l="l" r="r" t="t"/>
                <a:pathLst>
                  <a:path extrusionOk="0" h="1186" w="1199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2" name="Google Shape;842;p30"/>
            <p:cNvGrpSpPr/>
            <p:nvPr/>
          </p:nvGrpSpPr>
          <p:grpSpPr>
            <a:xfrm>
              <a:off x="3252582" y="3490055"/>
              <a:ext cx="56556" cy="48456"/>
              <a:chOff x="4907119" y="3986039"/>
              <a:chExt cx="33497" cy="28699"/>
            </a:xfrm>
          </p:grpSpPr>
          <p:sp>
            <p:nvSpPr>
              <p:cNvPr id="843" name="Google Shape;843;p30"/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rect b="b" l="l" r="r" t="t"/>
                <a:pathLst>
                  <a:path extrusionOk="0" h="3649" w="4259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rect b="b" l="l" r="r" t="t"/>
                <a:pathLst>
                  <a:path extrusionOk="0" h="1186" w="1198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" name="Google Shape;845;p30"/>
            <p:cNvGrpSpPr/>
            <p:nvPr/>
          </p:nvGrpSpPr>
          <p:grpSpPr>
            <a:xfrm>
              <a:off x="3260457" y="3594842"/>
              <a:ext cx="56716" cy="48562"/>
              <a:chOff x="4911783" y="4048102"/>
              <a:chExt cx="33591" cy="28762"/>
            </a:xfrm>
          </p:grpSpPr>
          <p:sp>
            <p:nvSpPr>
              <p:cNvPr id="846" name="Google Shape;846;p30"/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rect b="b" l="l" r="r" t="t"/>
                <a:pathLst>
                  <a:path extrusionOk="0" h="3657" w="4271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rect b="b" l="l" r="r" t="t"/>
                <a:pathLst>
                  <a:path extrusionOk="0" h="1186" w="1187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8" name="Google Shape;848;p30"/>
            <p:cNvSpPr/>
            <p:nvPr/>
          </p:nvSpPr>
          <p:spPr>
            <a:xfrm>
              <a:off x="2925686" y="3402997"/>
              <a:ext cx="56560" cy="48445"/>
            </a:xfrm>
            <a:custGeom>
              <a:rect b="b" l="l" r="r" t="t"/>
              <a:pathLst>
                <a:path extrusionOk="0" h="3648" w="4259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2950107" y="3419303"/>
              <a:ext cx="15750" cy="15923"/>
            </a:xfrm>
            <a:custGeom>
              <a:rect b="b" l="l" r="r" t="t"/>
              <a:pathLst>
                <a:path extrusionOk="0" h="1199" w="1186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0" name="Google Shape;850;p30"/>
            <p:cNvGrpSpPr/>
            <p:nvPr/>
          </p:nvGrpSpPr>
          <p:grpSpPr>
            <a:xfrm>
              <a:off x="3008615" y="3239847"/>
              <a:ext cx="71615" cy="61244"/>
              <a:chOff x="4762623" y="3837847"/>
              <a:chExt cx="42416" cy="36273"/>
            </a:xfrm>
          </p:grpSpPr>
          <p:sp>
            <p:nvSpPr>
              <p:cNvPr id="851" name="Google Shape;851;p30"/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rect b="b" l="l" r="r" t="t"/>
                <a:pathLst>
                  <a:path extrusionOk="0" h="4612" w="5393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rect b="b" l="l" r="r" t="t"/>
                <a:pathLst>
                  <a:path extrusionOk="0" h="2156" w="2517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3" name="Google Shape;853;p30"/>
            <p:cNvGrpSpPr/>
            <p:nvPr/>
          </p:nvGrpSpPr>
          <p:grpSpPr>
            <a:xfrm>
              <a:off x="2980623" y="3690851"/>
              <a:ext cx="56556" cy="48456"/>
              <a:chOff x="4746044" y="4104966"/>
              <a:chExt cx="33497" cy="28699"/>
            </a:xfrm>
          </p:grpSpPr>
          <p:sp>
            <p:nvSpPr>
              <p:cNvPr id="854" name="Google Shape;854;p30"/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rect b="b" l="l" r="r" t="t"/>
                <a:pathLst>
                  <a:path extrusionOk="0" h="3649" w="4259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0"/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rect b="b" l="l" r="r" t="t"/>
                <a:pathLst>
                  <a:path extrusionOk="0" h="1192" w="1404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30"/>
            <p:cNvGrpSpPr/>
            <p:nvPr/>
          </p:nvGrpSpPr>
          <p:grpSpPr>
            <a:xfrm>
              <a:off x="3172429" y="3788082"/>
              <a:ext cx="56716" cy="48562"/>
              <a:chOff x="4859646" y="4162554"/>
              <a:chExt cx="33591" cy="28762"/>
            </a:xfrm>
          </p:grpSpPr>
          <p:sp>
            <p:nvSpPr>
              <p:cNvPr id="857" name="Google Shape;857;p30"/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rect b="b" l="l" r="r" t="t"/>
                <a:pathLst>
                  <a:path extrusionOk="0" h="3657" w="4271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0"/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rect b="b" l="l" r="r" t="t"/>
                <a:pathLst>
                  <a:path extrusionOk="0" h="1187" w="1187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9" name="Google Shape;859;p30"/>
            <p:cNvGrpSpPr/>
            <p:nvPr/>
          </p:nvGrpSpPr>
          <p:grpSpPr>
            <a:xfrm>
              <a:off x="1075792" y="2305943"/>
              <a:ext cx="1395943" cy="1855831"/>
              <a:chOff x="3617857" y="3284717"/>
              <a:chExt cx="826785" cy="1099165"/>
            </a:xfrm>
          </p:grpSpPr>
          <p:sp>
            <p:nvSpPr>
              <p:cNvPr id="860" name="Google Shape;860;p30"/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rect b="b" l="l" r="r" t="t"/>
                <a:pathLst>
                  <a:path extrusionOk="0" fill="none" h="65420" w="36823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0"/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rect b="b" l="l" r="r" t="t"/>
                <a:pathLst>
                  <a:path extrusionOk="0" fill="none" h="87218" w="84292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0"/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rect b="b" l="l" r="r" t="t"/>
                <a:pathLst>
                  <a:path extrusionOk="0" fill="none" h="9909" w="1985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0"/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rect b="b" l="l" r="r" t="t"/>
                <a:pathLst>
                  <a:path extrusionOk="0" fill="none" h="14868" w="1765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0"/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rect b="b" l="l" r="r" t="t"/>
                <a:pathLst>
                  <a:path extrusionOk="0" fill="none" h="2819" w="18303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0"/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rect b="b" l="l" r="r" t="t"/>
                <a:pathLst>
                  <a:path extrusionOk="0" fill="none" h="14323" w="3085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0"/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rect b="b" l="l" r="r" t="t"/>
                <a:pathLst>
                  <a:path extrusionOk="0" fill="none" h="17820" w="5155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0"/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rect b="b" l="l" r="r" t="t"/>
                <a:pathLst>
                  <a:path extrusionOk="0" fill="none" h="6678" w="13259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0"/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rect b="b" l="l" r="r" t="t"/>
                <a:pathLst>
                  <a:path extrusionOk="0" fill="none" h="3799" w="14421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0"/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rect b="b" l="l" r="r" t="t"/>
                <a:pathLst>
                  <a:path extrusionOk="0" fill="none" h="9787" w="3037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0"/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rect b="b" l="l" r="r" t="t"/>
                <a:pathLst>
                  <a:path extrusionOk="0" fill="none" h="14807" w="6655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0"/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rect b="b" l="l" r="r" t="t"/>
                <a:pathLst>
                  <a:path extrusionOk="0" fill="none" h="15134" w="835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0"/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rect b="b" l="l" r="r" t="t"/>
                <a:pathLst>
                  <a:path extrusionOk="0" fill="none" h="7694" w="10851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0"/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rect b="b" l="l" r="r" t="t"/>
                <a:pathLst>
                  <a:path extrusionOk="0" fill="none" h="1924" w="10417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0"/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rect b="b" l="l" r="r" t="t"/>
                <a:pathLst>
                  <a:path extrusionOk="0" fill="none" h="3038" w="7622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0"/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rect b="b" l="l" r="r" t="t"/>
                <a:pathLst>
                  <a:path extrusionOk="0" fill="none" h="9811" w="5082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0"/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rect b="b" l="l" r="r" t="t"/>
                <a:pathLst>
                  <a:path extrusionOk="0" fill="none" h="1175" w="13114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0"/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rect b="b" l="l" r="r" t="t"/>
                <a:pathLst>
                  <a:path extrusionOk="0" fill="none" h="13344" w="657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0"/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rect b="b" l="l" r="r" t="t"/>
                <a:pathLst>
                  <a:path extrusionOk="0" fill="none" h="1" w="9739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0"/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rect b="b" l="l" r="r" t="t"/>
                <a:pathLst>
                  <a:path extrusionOk="0" fill="none" h="8046" w="10695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0"/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rect b="b" l="l" r="r" t="t"/>
                <a:pathLst>
                  <a:path extrusionOk="0" fill="none" h="8118" w="5953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0"/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rect b="b" l="l" r="r" t="t"/>
                <a:pathLst>
                  <a:path extrusionOk="0" fill="none" h="4670" w="10901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0"/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rect b="b" l="l" r="r" t="t"/>
                <a:pathLst>
                  <a:path extrusionOk="0" fill="none" h="10089" w="8953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0"/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rect b="b" l="l" r="r" t="t"/>
                <a:pathLst>
                  <a:path extrusionOk="0" fill="none" h="8601" w="438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0"/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rect b="b" l="l" r="r" t="t"/>
                <a:pathLst>
                  <a:path extrusionOk="0" fill="none" h="1622" w="14795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0"/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rect b="b" l="l" r="r" t="t"/>
                <a:pathLst>
                  <a:path extrusionOk="0" fill="none" h="5167" w="28888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0"/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rect b="b" l="l" r="r" t="t"/>
                <a:pathLst>
                  <a:path extrusionOk="0" fill="none" h="14554" w="513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0"/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rect b="b" l="l" r="r" t="t"/>
                <a:pathLst>
                  <a:path extrusionOk="0" fill="none" h="7767" w="9449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0"/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rect b="b" l="l" r="r" t="t"/>
                <a:pathLst>
                  <a:path extrusionOk="0" fill="none" h="8614" w="6388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0"/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rect b="b" l="l" r="r" t="t"/>
                <a:pathLst>
                  <a:path extrusionOk="0" fill="none" h="6788" w="14578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0"/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rect b="b" l="l" r="r" t="t"/>
                <a:pathLst>
                  <a:path extrusionOk="0" fill="none" h="9690" w="7041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0"/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rect b="b" l="l" r="r" t="t"/>
                <a:pathLst>
                  <a:path extrusionOk="0" fill="none" h="12400" w="5166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0"/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rect b="b" l="l" r="r" t="t"/>
                <a:pathLst>
                  <a:path extrusionOk="0" fill="none" h="6194" w="703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rect b="b" l="l" r="r" t="t"/>
                <a:pathLst>
                  <a:path extrusionOk="0" fill="none" h="2711" w="12206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0"/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rect b="b" l="l" r="r" t="t"/>
                <a:pathLst>
                  <a:path extrusionOk="0" fill="none" h="17336" w="5372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0"/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rect b="b" l="l" r="r" t="t"/>
                <a:pathLst>
                  <a:path extrusionOk="0" fill="none" h="14626" w="4526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rect b="b" l="l" r="r" t="t"/>
                <a:pathLst>
                  <a:path extrusionOk="0" fill="none" h="6618" w="1915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0"/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rect b="b" l="l" r="r" t="t"/>
                <a:pathLst>
                  <a:path extrusionOk="0" fill="none" h="12593" w="2565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0"/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rect b="b" l="l" r="r" t="t"/>
                <a:pathLst>
                  <a:path extrusionOk="0" fill="none" h="5312" w="12437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0"/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rect b="b" l="l" r="r" t="t"/>
                <a:pathLst>
                  <a:path extrusionOk="0" fill="none" h="11336" w="8698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0"/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rect b="b" l="l" r="r" t="t"/>
                <a:pathLst>
                  <a:path extrusionOk="0" fill="none" h="4598" w="11372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0"/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rect b="b" l="l" r="r" t="t"/>
                <a:pathLst>
                  <a:path extrusionOk="0" fill="none" h="6267" w="16888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0"/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rect b="b" l="l" r="r" t="t"/>
                <a:pathLst>
                  <a:path extrusionOk="0" fill="none" h="12146" w="934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0"/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rect b="b" l="l" r="r" t="t"/>
                <a:pathLst>
                  <a:path extrusionOk="0" fill="none" h="5082" w="26953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0"/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rect b="b" l="l" r="r" t="t"/>
                <a:pathLst>
                  <a:path extrusionOk="0" fill="none" h="22235" w="12679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0"/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rect b="b" l="l" r="r" t="t"/>
                <a:pathLst>
                  <a:path extrusionOk="0" fill="none" h="14203" w="20312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0"/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rect b="b" l="l" r="r" t="t"/>
                <a:pathLst>
                  <a:path extrusionOk="0" fill="none" h="9304" w="15352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rect b="b" l="l" r="r" t="t"/>
                <a:pathLst>
                  <a:path extrusionOk="0" fill="none" h="17832" w="5057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0"/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rect b="b" l="l" r="r" t="t"/>
                <a:pathLst>
                  <a:path extrusionOk="0" fill="none" h="1307" w="6594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0"/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rect b="b" l="l" r="r" t="t"/>
                <a:pathLst>
                  <a:path extrusionOk="0" fill="none" h="8759" w="605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0"/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rect b="b" l="l" r="r" t="t"/>
                <a:pathLst>
                  <a:path extrusionOk="0" fill="none" h="8251" w="1307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0"/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rect b="b" l="l" r="r" t="t"/>
                <a:pathLst>
                  <a:path extrusionOk="0" fill="none" h="2021" w="5807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0"/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rect b="b" l="l" r="r" t="t"/>
                <a:pathLst>
                  <a:path extrusionOk="0" fill="none" h="12932" w="2094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0"/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rect b="b" l="l" r="r" t="t"/>
                <a:pathLst>
                  <a:path extrusionOk="0" fill="none" h="6194" w="1667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0"/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rect b="b" l="l" r="r" t="t"/>
                <a:pathLst>
                  <a:path extrusionOk="0" fill="none" h="11844" w="3364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0"/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rect b="b" l="l" r="r" t="t"/>
                <a:pathLst>
                  <a:path extrusionOk="0" fill="none" h="6703" w="11009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lt2"/>
              </a:solidFill>
              <a:ln cap="flat" cmpd="sng" w="1825">
                <a:solidFill>
                  <a:schemeClr val="lt2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6" name="Google Shape;916;p30"/>
            <p:cNvGrpSpPr/>
            <p:nvPr/>
          </p:nvGrpSpPr>
          <p:grpSpPr>
            <a:xfrm>
              <a:off x="2026441" y="3938695"/>
              <a:ext cx="63794" cy="54737"/>
              <a:chOff x="4180904" y="4251758"/>
              <a:chExt cx="37783" cy="32420"/>
            </a:xfrm>
          </p:grpSpPr>
          <p:sp>
            <p:nvSpPr>
              <p:cNvPr id="917" name="Google Shape;917;p30"/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rect b="b" l="l" r="r" t="t"/>
                <a:pathLst>
                  <a:path extrusionOk="0" h="4122" w="4804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0"/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30"/>
            <p:cNvGrpSpPr/>
            <p:nvPr/>
          </p:nvGrpSpPr>
          <p:grpSpPr>
            <a:xfrm>
              <a:off x="2061459" y="3650934"/>
              <a:ext cx="63794" cy="54644"/>
              <a:chOff x="4201644" y="4081324"/>
              <a:chExt cx="37783" cy="32364"/>
            </a:xfrm>
          </p:grpSpPr>
          <p:sp>
            <p:nvSpPr>
              <p:cNvPr id="920" name="Google Shape;920;p30"/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rect b="b" l="l" r="r" t="t"/>
                <a:pathLst>
                  <a:path extrusionOk="0" h="4115" w="4804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0"/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rect b="b" l="l" r="r" t="t"/>
                <a:pathLst>
                  <a:path extrusionOk="0" h="1658" w="1937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2" name="Google Shape;922;p30"/>
            <p:cNvGrpSpPr/>
            <p:nvPr/>
          </p:nvGrpSpPr>
          <p:grpSpPr>
            <a:xfrm>
              <a:off x="2201210" y="3323560"/>
              <a:ext cx="63794" cy="54790"/>
              <a:chOff x="4284416" y="3887428"/>
              <a:chExt cx="37783" cy="32451"/>
            </a:xfrm>
          </p:grpSpPr>
          <p:sp>
            <p:nvSpPr>
              <p:cNvPr id="923" name="Google Shape;923;p30"/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rect b="b" l="l" r="r" t="t"/>
                <a:pathLst>
                  <a:path extrusionOk="0" h="4126" w="4804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0"/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rect b="b" l="l" r="r" t="t"/>
                <a:pathLst>
                  <a:path extrusionOk="0" h="1659" w="1658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5" name="Google Shape;925;p30"/>
            <p:cNvGrpSpPr/>
            <p:nvPr/>
          </p:nvGrpSpPr>
          <p:grpSpPr>
            <a:xfrm>
              <a:off x="2098733" y="3277932"/>
              <a:ext cx="63940" cy="54644"/>
              <a:chOff x="4223721" y="3860404"/>
              <a:chExt cx="37870" cy="32364"/>
            </a:xfrm>
          </p:grpSpPr>
          <p:sp>
            <p:nvSpPr>
              <p:cNvPr id="926" name="Google Shape;926;p30"/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rect b="b" l="l" r="r" t="t"/>
                <a:pathLst>
                  <a:path extrusionOk="0" h="4115" w="4815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0"/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8" name="Google Shape;928;p30"/>
            <p:cNvGrpSpPr/>
            <p:nvPr/>
          </p:nvGrpSpPr>
          <p:grpSpPr>
            <a:xfrm>
              <a:off x="1898097" y="3005827"/>
              <a:ext cx="63780" cy="54631"/>
              <a:chOff x="4104889" y="3699242"/>
              <a:chExt cx="37776" cy="32357"/>
            </a:xfrm>
          </p:grpSpPr>
          <p:sp>
            <p:nvSpPr>
              <p:cNvPr id="929" name="Google Shape;929;p30"/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0"/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30"/>
            <p:cNvGrpSpPr/>
            <p:nvPr/>
          </p:nvGrpSpPr>
          <p:grpSpPr>
            <a:xfrm>
              <a:off x="1963471" y="2627421"/>
              <a:ext cx="63953" cy="54737"/>
              <a:chOff x="4143608" y="3475121"/>
              <a:chExt cx="37878" cy="32420"/>
            </a:xfrm>
          </p:grpSpPr>
          <p:sp>
            <p:nvSpPr>
              <p:cNvPr id="932" name="Google Shape;932;p30"/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rect b="b" l="l" r="r" t="t"/>
                <a:pathLst>
                  <a:path extrusionOk="0" h="4122" w="4816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0"/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30"/>
            <p:cNvGrpSpPr/>
            <p:nvPr/>
          </p:nvGrpSpPr>
          <p:grpSpPr>
            <a:xfrm>
              <a:off x="2087805" y="2789123"/>
              <a:ext cx="63780" cy="54644"/>
              <a:chOff x="4217248" y="3570893"/>
              <a:chExt cx="37776" cy="32364"/>
            </a:xfrm>
          </p:grpSpPr>
          <p:sp>
            <p:nvSpPr>
              <p:cNvPr id="935" name="Google Shape;935;p30"/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rect b="b" l="l" r="r" t="t"/>
                <a:pathLst>
                  <a:path extrusionOk="0" h="4115" w="4803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0"/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rect b="b" l="l" r="r" t="t"/>
                <a:pathLst>
                  <a:path extrusionOk="0" h="1659" w="1659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30"/>
            <p:cNvGrpSpPr/>
            <p:nvPr/>
          </p:nvGrpSpPr>
          <p:grpSpPr>
            <a:xfrm>
              <a:off x="2152063" y="2553960"/>
              <a:ext cx="63780" cy="54790"/>
              <a:chOff x="4255307" y="3431612"/>
              <a:chExt cx="37776" cy="32451"/>
            </a:xfrm>
          </p:grpSpPr>
          <p:sp>
            <p:nvSpPr>
              <p:cNvPr id="938" name="Google Shape;938;p30"/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rect b="b" l="l" r="r" t="t"/>
                <a:pathLst>
                  <a:path extrusionOk="0" h="4126" w="4803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0"/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0" name="Google Shape;940;p30"/>
            <p:cNvGrpSpPr/>
            <p:nvPr/>
          </p:nvGrpSpPr>
          <p:grpSpPr>
            <a:xfrm>
              <a:off x="1472895" y="2800105"/>
              <a:ext cx="63780" cy="54737"/>
              <a:chOff x="3853052" y="3577398"/>
              <a:chExt cx="37776" cy="32420"/>
            </a:xfrm>
          </p:grpSpPr>
          <p:sp>
            <p:nvSpPr>
              <p:cNvPr id="941" name="Google Shape;941;p30"/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rect b="b" l="l" r="r" t="t"/>
                <a:pathLst>
                  <a:path extrusionOk="0" h="4122" w="4803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0"/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30"/>
            <p:cNvGrpSpPr/>
            <p:nvPr/>
          </p:nvGrpSpPr>
          <p:grpSpPr>
            <a:xfrm>
              <a:off x="1788384" y="2521028"/>
              <a:ext cx="63780" cy="54631"/>
              <a:chOff x="4039908" y="3412107"/>
              <a:chExt cx="37776" cy="32357"/>
            </a:xfrm>
          </p:grpSpPr>
          <p:sp>
            <p:nvSpPr>
              <p:cNvPr id="944" name="Google Shape;944;p30"/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0"/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6" name="Google Shape;946;p30"/>
            <p:cNvGrpSpPr/>
            <p:nvPr/>
          </p:nvGrpSpPr>
          <p:grpSpPr>
            <a:xfrm>
              <a:off x="1750312" y="2402762"/>
              <a:ext cx="63940" cy="54671"/>
              <a:chOff x="4017360" y="3342061"/>
              <a:chExt cx="37870" cy="32380"/>
            </a:xfrm>
          </p:grpSpPr>
          <p:sp>
            <p:nvSpPr>
              <p:cNvPr id="947" name="Google Shape;947;p30"/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rect b="b" l="l" r="r" t="t"/>
                <a:pathLst>
                  <a:path extrusionOk="0" h="4117" w="4815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0"/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9" name="Google Shape;949;p30"/>
            <p:cNvSpPr/>
            <p:nvPr/>
          </p:nvSpPr>
          <p:spPr>
            <a:xfrm>
              <a:off x="1718827" y="2703498"/>
              <a:ext cx="80649" cy="69109"/>
            </a:xfrm>
            <a:custGeom>
              <a:rect b="b" l="l" r="r" t="t"/>
              <a:pathLst>
                <a:path extrusionOk="0" h="5204" w="6073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1740831" y="2719898"/>
              <a:ext cx="42257" cy="36215"/>
            </a:xfrm>
            <a:custGeom>
              <a:rect b="b" l="l" r="r" t="t"/>
              <a:pathLst>
                <a:path extrusionOk="0" h="2727" w="3182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1" name="Google Shape;951;p30"/>
            <p:cNvGrpSpPr/>
            <p:nvPr/>
          </p:nvGrpSpPr>
          <p:grpSpPr>
            <a:xfrm>
              <a:off x="1300371" y="2532076"/>
              <a:ext cx="63780" cy="54671"/>
              <a:chOff x="3750870" y="3418650"/>
              <a:chExt cx="37776" cy="32380"/>
            </a:xfrm>
          </p:grpSpPr>
          <p:sp>
            <p:nvSpPr>
              <p:cNvPr id="952" name="Google Shape;952;p30"/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rect b="b" l="l" r="r" t="t"/>
                <a:pathLst>
                  <a:path extrusionOk="0" h="4117" w="4803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0"/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4" name="Google Shape;954;p30"/>
            <p:cNvGrpSpPr/>
            <p:nvPr/>
          </p:nvGrpSpPr>
          <p:grpSpPr>
            <a:xfrm>
              <a:off x="1100531" y="2288587"/>
              <a:ext cx="63794" cy="54631"/>
              <a:chOff x="3632509" y="3274438"/>
              <a:chExt cx="37783" cy="32357"/>
            </a:xfrm>
          </p:grpSpPr>
          <p:sp>
            <p:nvSpPr>
              <p:cNvPr id="955" name="Google Shape;955;p30"/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0"/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7" name="Google Shape;957;p30"/>
            <p:cNvGrpSpPr/>
            <p:nvPr/>
          </p:nvGrpSpPr>
          <p:grpSpPr>
            <a:xfrm>
              <a:off x="1563008" y="2327628"/>
              <a:ext cx="63780" cy="54790"/>
              <a:chOff x="3906424" y="3297561"/>
              <a:chExt cx="37776" cy="32451"/>
            </a:xfrm>
          </p:grpSpPr>
          <p:sp>
            <p:nvSpPr>
              <p:cNvPr id="958" name="Google Shape;958;p30"/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rect b="b" l="l" r="r" t="t"/>
                <a:pathLst>
                  <a:path extrusionOk="0" h="4126" w="4803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0"/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rect b="b" l="l" r="r" t="t"/>
                <a:pathLst>
                  <a:path extrusionOk="0" h="1658" w="1659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0" name="Google Shape;960;p30"/>
            <p:cNvGrpSpPr/>
            <p:nvPr/>
          </p:nvGrpSpPr>
          <p:grpSpPr>
            <a:xfrm>
              <a:off x="1494899" y="2521028"/>
              <a:ext cx="63780" cy="54631"/>
              <a:chOff x="3866084" y="3412107"/>
              <a:chExt cx="37776" cy="32357"/>
            </a:xfrm>
          </p:grpSpPr>
          <p:sp>
            <p:nvSpPr>
              <p:cNvPr id="961" name="Google Shape;961;p30"/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0"/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rect b="b" l="l" r="r" t="t"/>
                <a:pathLst>
                  <a:path extrusionOk="0" h="1658" w="1659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30"/>
            <p:cNvGrpSpPr/>
            <p:nvPr/>
          </p:nvGrpSpPr>
          <p:grpSpPr>
            <a:xfrm>
              <a:off x="1761387" y="3119232"/>
              <a:ext cx="63794" cy="54631"/>
              <a:chOff x="4023919" y="3766409"/>
              <a:chExt cx="37783" cy="32357"/>
            </a:xfrm>
          </p:grpSpPr>
          <p:sp>
            <p:nvSpPr>
              <p:cNvPr id="964" name="Google Shape;964;p30"/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0"/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rect b="b" l="l" r="r" t="t"/>
                <a:pathLst>
                  <a:path extrusionOk="0" h="1659" w="1658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6" name="Google Shape;966;p30"/>
            <p:cNvGrpSpPr/>
            <p:nvPr/>
          </p:nvGrpSpPr>
          <p:grpSpPr>
            <a:xfrm>
              <a:off x="1676904" y="3141249"/>
              <a:ext cx="63780" cy="54631"/>
              <a:chOff x="3973882" y="3779449"/>
              <a:chExt cx="37776" cy="32357"/>
            </a:xfrm>
          </p:grpSpPr>
          <p:sp>
            <p:nvSpPr>
              <p:cNvPr id="967" name="Google Shape;967;p30"/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rect b="b" l="l" r="r" t="t"/>
                <a:pathLst>
                  <a:path extrusionOk="0" h="4114" w="4803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0"/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9" name="Google Shape;969;p30"/>
            <p:cNvGrpSpPr/>
            <p:nvPr/>
          </p:nvGrpSpPr>
          <p:grpSpPr>
            <a:xfrm>
              <a:off x="1844927" y="3240153"/>
              <a:ext cx="63780" cy="54671"/>
              <a:chOff x="4073398" y="3838028"/>
              <a:chExt cx="37776" cy="32380"/>
            </a:xfrm>
          </p:grpSpPr>
          <p:sp>
            <p:nvSpPr>
              <p:cNvPr id="970" name="Google Shape;970;p30"/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rect b="b" l="l" r="r" t="t"/>
                <a:pathLst>
                  <a:path extrusionOk="0" h="4117" w="4803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0"/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2" name="Google Shape;972;p30"/>
            <p:cNvGrpSpPr/>
            <p:nvPr/>
          </p:nvGrpSpPr>
          <p:grpSpPr>
            <a:xfrm>
              <a:off x="2299569" y="3757593"/>
              <a:ext cx="63740" cy="54644"/>
              <a:chOff x="4342672" y="4144496"/>
              <a:chExt cx="37752" cy="32364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rect b="b" l="l" r="r" t="t"/>
                <a:pathLst>
                  <a:path extrusionOk="0" h="4115" w="480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rect b="b" l="l" r="r" t="t"/>
                <a:pathLst>
                  <a:path extrusionOk="0" h="1658" w="1936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30"/>
            <p:cNvGrpSpPr/>
            <p:nvPr/>
          </p:nvGrpSpPr>
          <p:grpSpPr>
            <a:xfrm>
              <a:off x="2407144" y="3609648"/>
              <a:ext cx="63794" cy="54644"/>
              <a:chOff x="4406386" y="4056872"/>
              <a:chExt cx="37783" cy="32364"/>
            </a:xfrm>
          </p:grpSpPr>
          <p:sp>
            <p:nvSpPr>
              <p:cNvPr id="976" name="Google Shape;976;p30"/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rect b="b" l="l" r="r" t="t"/>
                <a:pathLst>
                  <a:path extrusionOk="0" h="4115" w="4804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0"/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rect b="b" l="l" r="r" t="t"/>
                <a:pathLst>
                  <a:path extrusionOk="0" h="1655" w="1936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8" name="Google Shape;978;p30"/>
            <p:cNvGrpSpPr/>
            <p:nvPr/>
          </p:nvGrpSpPr>
          <p:grpSpPr>
            <a:xfrm>
              <a:off x="2201210" y="3927713"/>
              <a:ext cx="63794" cy="54631"/>
              <a:chOff x="4284416" y="4245254"/>
              <a:chExt cx="37783" cy="32357"/>
            </a:xfrm>
          </p:grpSpPr>
          <p:sp>
            <p:nvSpPr>
              <p:cNvPr id="979" name="Google Shape;979;p30"/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rect b="b" l="l" r="r" t="t"/>
                <a:pathLst>
                  <a:path extrusionOk="0" h="4114" w="4804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0"/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rect b="b" l="l" r="r" t="t"/>
                <a:pathLst>
                  <a:path extrusionOk="0" h="1658" w="1658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30"/>
            <p:cNvGrpSpPr/>
            <p:nvPr/>
          </p:nvGrpSpPr>
          <p:grpSpPr>
            <a:xfrm>
              <a:off x="2090859" y="4072922"/>
              <a:ext cx="63780" cy="54644"/>
              <a:chOff x="4219057" y="4331258"/>
              <a:chExt cx="37776" cy="32364"/>
            </a:xfrm>
          </p:grpSpPr>
          <p:sp>
            <p:nvSpPr>
              <p:cNvPr id="982" name="Google Shape;982;p30"/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rect b="b" l="l" r="r" t="t"/>
                <a:pathLst>
                  <a:path extrusionOk="0" h="4115" w="4803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0"/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rect b="b" l="l" r="r" t="t"/>
                <a:pathLst>
                  <a:path extrusionOk="0" h="1658" w="1937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4" name="Google Shape;984;p30"/>
            <p:cNvGrpSpPr/>
            <p:nvPr/>
          </p:nvGrpSpPr>
          <p:grpSpPr>
            <a:xfrm>
              <a:off x="2065642" y="3752852"/>
              <a:ext cx="56556" cy="48456"/>
              <a:chOff x="4204122" y="4141688"/>
              <a:chExt cx="33497" cy="28699"/>
            </a:xfrm>
          </p:grpSpPr>
          <p:sp>
            <p:nvSpPr>
              <p:cNvPr id="985" name="Google Shape;985;p30"/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rect b="b" l="l" r="r" t="t"/>
                <a:pathLst>
                  <a:path extrusionOk="0" h="3649" w="4259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0"/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rect b="b" l="l" r="r" t="t"/>
                <a:pathLst>
                  <a:path extrusionOk="0" h="1195" w="1404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30"/>
            <p:cNvGrpSpPr/>
            <p:nvPr/>
          </p:nvGrpSpPr>
          <p:grpSpPr>
            <a:xfrm>
              <a:off x="2230132" y="3520159"/>
              <a:ext cx="65706" cy="56264"/>
              <a:chOff x="4301546" y="4003869"/>
              <a:chExt cx="38916" cy="33324"/>
            </a:xfrm>
          </p:grpSpPr>
          <p:sp>
            <p:nvSpPr>
              <p:cNvPr id="988" name="Google Shape;988;p30"/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rect b="b" l="l" r="r" t="t"/>
                <a:pathLst>
                  <a:path extrusionOk="0" h="4237" w="4948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0"/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rect b="b" l="l" r="r" t="t"/>
                <a:pathLst>
                  <a:path extrusionOk="0" h="1780" w="2094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0" name="Google Shape;990;p30"/>
            <p:cNvGrpSpPr/>
            <p:nvPr/>
          </p:nvGrpSpPr>
          <p:grpSpPr>
            <a:xfrm>
              <a:off x="2076716" y="3386437"/>
              <a:ext cx="61709" cy="52958"/>
              <a:chOff x="4210681" y="3924669"/>
              <a:chExt cx="36549" cy="31366"/>
            </a:xfrm>
          </p:grpSpPr>
          <p:sp>
            <p:nvSpPr>
              <p:cNvPr id="991" name="Google Shape;991;p30"/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rect b="b" l="l" r="r" t="t"/>
                <a:pathLst>
                  <a:path extrusionOk="0" h="3988" w="4647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0"/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rect b="b" l="l" r="r" t="t"/>
                <a:pathLst>
                  <a:path extrusionOk="0" h="1525" w="1525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3" name="Google Shape;993;p30"/>
            <p:cNvGrpSpPr/>
            <p:nvPr/>
          </p:nvGrpSpPr>
          <p:grpSpPr>
            <a:xfrm>
              <a:off x="1700355" y="2887017"/>
              <a:ext cx="53183" cy="45574"/>
              <a:chOff x="3987771" y="3628874"/>
              <a:chExt cx="31499" cy="26993"/>
            </a:xfrm>
          </p:grpSpPr>
          <p:sp>
            <p:nvSpPr>
              <p:cNvPr id="994" name="Google Shape;994;p30"/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rect b="b" l="l" r="r" t="t"/>
                <a:pathLst>
                  <a:path extrusionOk="0" h="3432" w="4005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0"/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6" name="Google Shape;996;p30"/>
            <p:cNvGrpSpPr/>
            <p:nvPr/>
          </p:nvGrpSpPr>
          <p:grpSpPr>
            <a:xfrm>
              <a:off x="1868537" y="3134875"/>
              <a:ext cx="53024" cy="45415"/>
              <a:chOff x="4087382" y="3775674"/>
              <a:chExt cx="31405" cy="26898"/>
            </a:xfrm>
          </p:grpSpPr>
          <p:sp>
            <p:nvSpPr>
              <p:cNvPr id="997" name="Google Shape;997;p30"/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rect b="b" l="l" r="r" t="t"/>
                <a:pathLst>
                  <a:path extrusionOk="0" h="3420" w="3993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0"/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rect b="b" l="l" r="r" t="t"/>
                <a:pathLst>
                  <a:path extrusionOk="0" h="968" w="969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9" name="Google Shape;999;p30"/>
            <p:cNvGrpSpPr/>
            <p:nvPr/>
          </p:nvGrpSpPr>
          <p:grpSpPr>
            <a:xfrm>
              <a:off x="1921708" y="3271572"/>
              <a:ext cx="53024" cy="45428"/>
              <a:chOff x="4118873" y="3856637"/>
              <a:chExt cx="31405" cy="26906"/>
            </a:xfrm>
          </p:grpSpPr>
          <p:sp>
            <p:nvSpPr>
              <p:cNvPr id="1000" name="Google Shape;1000;p30"/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0"/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2" name="Google Shape;1002;p30"/>
            <p:cNvGrpSpPr/>
            <p:nvPr/>
          </p:nvGrpSpPr>
          <p:grpSpPr>
            <a:xfrm>
              <a:off x="2005566" y="2904997"/>
              <a:ext cx="53183" cy="45428"/>
              <a:chOff x="4168541" y="3639523"/>
              <a:chExt cx="31499" cy="26906"/>
            </a:xfrm>
          </p:grpSpPr>
          <p:sp>
            <p:nvSpPr>
              <p:cNvPr id="1003" name="Google Shape;1003;p30"/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rect b="b" l="l" r="r" t="t"/>
                <a:pathLst>
                  <a:path extrusionOk="0" h="3421" w="4005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0"/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rect b="b" l="l" r="r" t="t"/>
                <a:pathLst>
                  <a:path extrusionOk="0" h="969" w="981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5" name="Google Shape;1005;p30"/>
            <p:cNvGrpSpPr/>
            <p:nvPr/>
          </p:nvGrpSpPr>
          <p:grpSpPr>
            <a:xfrm>
              <a:off x="1663240" y="2489688"/>
              <a:ext cx="53024" cy="45495"/>
              <a:chOff x="3965789" y="3393545"/>
              <a:chExt cx="31405" cy="26945"/>
            </a:xfrm>
          </p:grpSpPr>
          <p:sp>
            <p:nvSpPr>
              <p:cNvPr id="1006" name="Google Shape;1006;p30"/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rect b="b" l="l" r="r" t="t"/>
                <a:pathLst>
                  <a:path extrusionOk="0" h="3426" w="3993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0"/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rect b="b" l="l" r="r" t="t"/>
                <a:pathLst>
                  <a:path extrusionOk="0" h="965" w="1138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8" name="Google Shape;1008;p30"/>
            <p:cNvGrpSpPr/>
            <p:nvPr/>
          </p:nvGrpSpPr>
          <p:grpSpPr>
            <a:xfrm>
              <a:off x="1594653" y="2654245"/>
              <a:ext cx="53024" cy="45588"/>
              <a:chOff x="3925166" y="3491008"/>
              <a:chExt cx="31405" cy="27001"/>
            </a:xfrm>
          </p:grpSpPr>
          <p:sp>
            <p:nvSpPr>
              <p:cNvPr id="1009" name="Google Shape;1009;p30"/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rect b="b" l="l" r="r" t="t"/>
                <a:pathLst>
                  <a:path extrusionOk="0" h="3433" w="3993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0"/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30"/>
            <p:cNvGrpSpPr/>
            <p:nvPr/>
          </p:nvGrpSpPr>
          <p:grpSpPr>
            <a:xfrm>
              <a:off x="1185518" y="2400930"/>
              <a:ext cx="53011" cy="45415"/>
              <a:chOff x="3682845" y="3340976"/>
              <a:chExt cx="31397" cy="26898"/>
            </a:xfrm>
          </p:grpSpPr>
          <p:sp>
            <p:nvSpPr>
              <p:cNvPr id="1012" name="Google Shape;1012;p30"/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0"/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rect b="b" l="l" r="r" t="t"/>
                <a:pathLst>
                  <a:path extrusionOk="0" h="972" w="1126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4" name="Google Shape;1014;p30"/>
            <p:cNvGrpSpPr/>
            <p:nvPr/>
          </p:nvGrpSpPr>
          <p:grpSpPr>
            <a:xfrm>
              <a:off x="1375545" y="2422456"/>
              <a:ext cx="53183" cy="45574"/>
              <a:chOff x="3795393" y="3353725"/>
              <a:chExt cx="31499" cy="26993"/>
            </a:xfrm>
          </p:grpSpPr>
          <p:sp>
            <p:nvSpPr>
              <p:cNvPr id="1015" name="Google Shape;1015;p30"/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rect b="b" l="l" r="r" t="t"/>
                <a:pathLst>
                  <a:path extrusionOk="0" h="3432" w="4005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0"/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rect b="b" l="l" r="r" t="t"/>
                <a:pathLst>
                  <a:path extrusionOk="0" h="968" w="968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7" name="Google Shape;1017;p30"/>
            <p:cNvGrpSpPr/>
            <p:nvPr/>
          </p:nvGrpSpPr>
          <p:grpSpPr>
            <a:xfrm>
              <a:off x="2019695" y="4126889"/>
              <a:ext cx="65719" cy="56251"/>
              <a:chOff x="4176909" y="4363221"/>
              <a:chExt cx="38924" cy="33316"/>
            </a:xfrm>
          </p:grpSpPr>
          <p:sp>
            <p:nvSpPr>
              <p:cNvPr id="1018" name="Google Shape;1018;p30"/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rect b="b" l="l" r="r" t="t"/>
                <a:pathLst>
                  <a:path extrusionOk="0" h="4236" w="4949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0"/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rect b="b" l="l" r="r" t="t"/>
                <a:pathLst>
                  <a:path extrusionOk="0" h="1779" w="1767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0" name="Google Shape;1020;p30"/>
            <p:cNvGrpSpPr/>
            <p:nvPr/>
          </p:nvGrpSpPr>
          <p:grpSpPr>
            <a:xfrm>
              <a:off x="2102903" y="3526560"/>
              <a:ext cx="56663" cy="48576"/>
              <a:chOff x="4226191" y="4007660"/>
              <a:chExt cx="33560" cy="28770"/>
            </a:xfrm>
          </p:grpSpPr>
          <p:sp>
            <p:nvSpPr>
              <p:cNvPr id="1021" name="Google Shape;1021;p30"/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rect b="b" l="l" r="r" t="t"/>
                <a:pathLst>
                  <a:path extrusionOk="0" h="3658" w="4267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0"/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rect b="b" l="l" r="r" t="t"/>
                <a:pathLst>
                  <a:path extrusionOk="0" h="1193" w="1392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3" name="Google Shape;1023;p30"/>
            <p:cNvGrpSpPr/>
            <p:nvPr/>
          </p:nvGrpSpPr>
          <p:grpSpPr>
            <a:xfrm>
              <a:off x="1041903" y="2461829"/>
              <a:ext cx="56716" cy="48456"/>
              <a:chOff x="3597785" y="3377045"/>
              <a:chExt cx="33591" cy="28699"/>
            </a:xfrm>
          </p:grpSpPr>
          <p:sp>
            <p:nvSpPr>
              <p:cNvPr id="1024" name="Google Shape;1024;p30"/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rect b="b" l="l" r="r" t="t"/>
                <a:pathLst>
                  <a:path extrusionOk="0" h="3649" w="4271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0"/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rect b="b" l="l" r="r" t="t"/>
                <a:pathLst>
                  <a:path extrusionOk="0" h="1187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6" name="Google Shape;1026;p30"/>
            <p:cNvGrpSpPr/>
            <p:nvPr/>
          </p:nvGrpSpPr>
          <p:grpSpPr>
            <a:xfrm>
              <a:off x="1531682" y="2956109"/>
              <a:ext cx="56716" cy="48443"/>
              <a:chOff x="3887870" y="3669796"/>
              <a:chExt cx="33591" cy="28692"/>
            </a:xfrm>
          </p:grpSpPr>
          <p:sp>
            <p:nvSpPr>
              <p:cNvPr id="1027" name="Google Shape;1027;p30"/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rect b="b" l="l" r="r" t="t"/>
                <a:pathLst>
                  <a:path extrusionOk="0" h="3648" w="4271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0"/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rect b="b" l="l" r="r" t="t"/>
                <a:pathLst>
                  <a:path extrusionOk="0" h="1186" w="1198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9" name="Google Shape;1029;p30"/>
            <p:cNvGrpSpPr/>
            <p:nvPr/>
          </p:nvGrpSpPr>
          <p:grpSpPr>
            <a:xfrm>
              <a:off x="1414254" y="2638403"/>
              <a:ext cx="56556" cy="48576"/>
              <a:chOff x="3818320" y="3481625"/>
              <a:chExt cx="33497" cy="28770"/>
            </a:xfrm>
          </p:grpSpPr>
          <p:sp>
            <p:nvSpPr>
              <p:cNvPr id="1030" name="Google Shape;1030;p30"/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rect b="b" l="l" r="r" t="t"/>
                <a:pathLst>
                  <a:path extrusionOk="0" h="3658" w="4259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0"/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rect b="b" l="l" r="r" t="t"/>
                <a:pathLst>
                  <a:path extrusionOk="0" h="1192" w="1393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2" name="Google Shape;1032;p30"/>
            <p:cNvGrpSpPr/>
            <p:nvPr/>
          </p:nvGrpSpPr>
          <p:grpSpPr>
            <a:xfrm>
              <a:off x="2190613" y="3717835"/>
              <a:ext cx="63302" cy="54246"/>
              <a:chOff x="4278139" y="4120948"/>
              <a:chExt cx="37492" cy="32129"/>
            </a:xfrm>
          </p:grpSpPr>
          <p:sp>
            <p:nvSpPr>
              <p:cNvPr id="1033" name="Google Shape;1033;p30"/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rect b="b" l="l" r="r" t="t"/>
                <a:pathLst>
                  <a:path extrusionOk="0" h="4085" w="4767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0"/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rect b="b" l="l" r="r" t="t"/>
                <a:pathLst>
                  <a:path extrusionOk="0" h="1629" w="190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5" name="Google Shape;1035;p30"/>
            <p:cNvGrpSpPr/>
            <p:nvPr/>
          </p:nvGrpSpPr>
          <p:grpSpPr>
            <a:xfrm>
              <a:off x="2429958" y="3475448"/>
              <a:ext cx="56556" cy="48443"/>
              <a:chOff x="4419898" y="3977388"/>
              <a:chExt cx="33497" cy="28692"/>
            </a:xfrm>
          </p:grpSpPr>
          <p:sp>
            <p:nvSpPr>
              <p:cNvPr id="1036" name="Google Shape;1036;p30"/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0"/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rect b="b" l="l" r="r" t="t"/>
                <a:pathLst>
                  <a:path extrusionOk="0" h="1195" w="1404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8" name="Google Shape;1038;p30"/>
            <p:cNvGrpSpPr/>
            <p:nvPr/>
          </p:nvGrpSpPr>
          <p:grpSpPr>
            <a:xfrm>
              <a:off x="1989339" y="3572188"/>
              <a:ext cx="56556" cy="48562"/>
              <a:chOff x="4158930" y="4034684"/>
              <a:chExt cx="33497" cy="28762"/>
            </a:xfrm>
          </p:grpSpPr>
          <p:sp>
            <p:nvSpPr>
              <p:cNvPr id="1039" name="Google Shape;1039;p30"/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rect b="b" l="l" r="r" t="t"/>
                <a:pathLst>
                  <a:path extrusionOk="0" h="3657" w="4259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0"/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rect b="b" l="l" r="r" t="t"/>
                <a:pathLst>
                  <a:path extrusionOk="0" h="1199" w="1187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1" name="Google Shape;1041;p30"/>
            <p:cNvGrpSpPr/>
            <p:nvPr/>
          </p:nvGrpSpPr>
          <p:grpSpPr>
            <a:xfrm>
              <a:off x="1948850" y="3441108"/>
              <a:ext cx="56556" cy="48576"/>
              <a:chOff x="4134949" y="3957049"/>
              <a:chExt cx="33497" cy="28770"/>
            </a:xfrm>
          </p:grpSpPr>
          <p:sp>
            <p:nvSpPr>
              <p:cNvPr id="1042" name="Google Shape;1042;p30"/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rect b="b" l="l" r="r" t="t"/>
                <a:pathLst>
                  <a:path extrusionOk="0" h="3658" w="4259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rect b="b" l="l" r="r" t="t"/>
                <a:pathLst>
                  <a:path extrusionOk="0" h="1193" w="1393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4" name="Google Shape;1044;p30"/>
            <p:cNvGrpSpPr/>
            <p:nvPr/>
          </p:nvGrpSpPr>
          <p:grpSpPr>
            <a:xfrm>
              <a:off x="2047967" y="3824972"/>
              <a:ext cx="73580" cy="62917"/>
              <a:chOff x="4193653" y="4184403"/>
              <a:chExt cx="43580" cy="37264"/>
            </a:xfrm>
          </p:grpSpPr>
          <p:sp>
            <p:nvSpPr>
              <p:cNvPr id="1045" name="Google Shape;1045;p30"/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rect b="b" l="l" r="r" t="t"/>
                <a:pathLst>
                  <a:path extrusionOk="0" h="4738" w="5541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0"/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rect b="b" l="l" r="r" t="t"/>
                <a:pathLst>
                  <a:path extrusionOk="0" h="2282" w="2663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7" name="Google Shape;1047;p30"/>
            <p:cNvGrpSpPr/>
            <p:nvPr/>
          </p:nvGrpSpPr>
          <p:grpSpPr>
            <a:xfrm>
              <a:off x="2301136" y="3418812"/>
              <a:ext cx="73580" cy="62997"/>
              <a:chOff x="4343600" y="3943844"/>
              <a:chExt cx="43580" cy="37312"/>
            </a:xfrm>
          </p:grpSpPr>
          <p:sp>
            <p:nvSpPr>
              <p:cNvPr id="1048" name="Google Shape;1048;p30"/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rect b="b" l="l" r="r" t="t"/>
                <a:pathLst>
                  <a:path extrusionOk="0" h="4744" w="5541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0"/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rect b="b" l="l" r="r" t="t"/>
                <a:pathLst>
                  <a:path extrusionOk="0" h="2275" w="2275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0" name="Google Shape;1050;p30"/>
            <p:cNvGrpSpPr/>
            <p:nvPr/>
          </p:nvGrpSpPr>
          <p:grpSpPr>
            <a:xfrm>
              <a:off x="2011980" y="2469677"/>
              <a:ext cx="53183" cy="45588"/>
              <a:chOff x="4172339" y="3381693"/>
              <a:chExt cx="31499" cy="27001"/>
            </a:xfrm>
          </p:grpSpPr>
          <p:sp>
            <p:nvSpPr>
              <p:cNvPr id="1051" name="Google Shape;1051;p30"/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rect b="b" l="l" r="r" t="t"/>
                <a:pathLst>
                  <a:path extrusionOk="0" h="3433" w="4005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0"/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rect b="b" l="l" r="r" t="t"/>
                <a:pathLst>
                  <a:path extrusionOk="0" h="967" w="1126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3" name="Google Shape;1053;p30"/>
          <p:cNvSpPr/>
          <p:nvPr/>
        </p:nvSpPr>
        <p:spPr>
          <a:xfrm>
            <a:off x="5713185" y="2265963"/>
            <a:ext cx="138600" cy="138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0"/>
          <p:cNvSpPr/>
          <p:nvPr/>
        </p:nvSpPr>
        <p:spPr>
          <a:xfrm>
            <a:off x="5713185" y="3404438"/>
            <a:ext cx="138600" cy="138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5" name="Google Shape;1055;p30"/>
          <p:cNvCxnSpPr>
            <a:stCxn id="1053" idx="4"/>
            <a:endCxn id="1054" idx="0"/>
          </p:cNvCxnSpPr>
          <p:nvPr/>
        </p:nvCxnSpPr>
        <p:spPr>
          <a:xfrm>
            <a:off x="5782485" y="2404563"/>
            <a:ext cx="0" cy="999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6" name="Google Shape;1056;p30"/>
          <p:cNvSpPr/>
          <p:nvPr/>
        </p:nvSpPr>
        <p:spPr>
          <a:xfrm>
            <a:off x="5749175" y="2301975"/>
            <a:ext cx="66600" cy="6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0"/>
          <p:cNvSpPr/>
          <p:nvPr/>
        </p:nvSpPr>
        <p:spPr>
          <a:xfrm>
            <a:off x="5749175" y="3440475"/>
            <a:ext cx="66600" cy="66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